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7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</p:sldIdLst>
  <p:sldSz cx="9144000" cy="6858000" type="screen4x3"/>
  <p:notesSz cx="9872663" cy="6797675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5" d="100"/>
          <a:sy n="105" d="100"/>
        </p:scale>
        <p:origin x="1794" y="9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6/23/2023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6/23/2023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6/23/2023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6/23/2023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6/23/2023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9144000" cy="6858000"/>
          </a:xfrm>
          <a:custGeom>
            <a:avLst/>
            <a:gdLst/>
            <a:ahLst/>
            <a:cxnLst/>
            <a:rect l="l" t="t" r="r" b="b"/>
            <a:pathLst>
              <a:path w="9144000" h="6858000">
                <a:moveTo>
                  <a:pt x="9144000" y="0"/>
                </a:moveTo>
                <a:lnTo>
                  <a:pt x="0" y="0"/>
                </a:lnTo>
                <a:lnTo>
                  <a:pt x="0" y="6858000"/>
                </a:lnTo>
                <a:lnTo>
                  <a:pt x="9144000" y="6858000"/>
                </a:lnTo>
                <a:lnTo>
                  <a:pt x="9144000" y="0"/>
                </a:lnTo>
                <a:close/>
              </a:path>
            </a:pathLst>
          </a:custGeom>
          <a:solidFill>
            <a:srgbClr val="A6C7D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8615171" y="123444"/>
            <a:ext cx="437515" cy="361315"/>
          </a:xfrm>
          <a:custGeom>
            <a:avLst/>
            <a:gdLst/>
            <a:ahLst/>
            <a:cxnLst/>
            <a:rect l="l" t="t" r="r" b="b"/>
            <a:pathLst>
              <a:path w="437515" h="361315">
                <a:moveTo>
                  <a:pt x="437387" y="0"/>
                </a:moveTo>
                <a:lnTo>
                  <a:pt x="0" y="0"/>
                </a:lnTo>
                <a:lnTo>
                  <a:pt x="0" y="361188"/>
                </a:lnTo>
                <a:lnTo>
                  <a:pt x="437387" y="361188"/>
                </a:lnTo>
                <a:lnTo>
                  <a:pt x="437387" y="0"/>
                </a:lnTo>
                <a:close/>
              </a:path>
            </a:pathLst>
          </a:custGeom>
          <a:solidFill>
            <a:srgbClr val="EF63A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097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57200" y="1577340"/>
            <a:ext cx="822960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6/23/2023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8">
            <a:extLst>
              <a:ext uri="{FF2B5EF4-FFF2-40B4-BE49-F238E27FC236}">
                <a16:creationId xmlns:a16="http://schemas.microsoft.com/office/drawing/2014/main" id="{7ECB321F-31AB-A40A-0A31-45A6A2A0B03F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657600" y="403181"/>
            <a:ext cx="2043683" cy="1211580"/>
          </a:xfrm>
          <a:prstGeom prst="rect">
            <a:avLst/>
          </a:prstGeom>
        </p:spPr>
      </p:pic>
      <p:sp>
        <p:nvSpPr>
          <p:cNvPr id="3" name="object 6">
            <a:extLst>
              <a:ext uri="{FF2B5EF4-FFF2-40B4-BE49-F238E27FC236}">
                <a16:creationId xmlns:a16="http://schemas.microsoft.com/office/drawing/2014/main" id="{80039223-8E00-46DD-A5C0-125F5D8A2C60}"/>
              </a:ext>
            </a:extLst>
          </p:cNvPr>
          <p:cNvSpPr txBox="1"/>
          <p:nvPr/>
        </p:nvSpPr>
        <p:spPr>
          <a:xfrm>
            <a:off x="3886200" y="5397200"/>
            <a:ext cx="4211089" cy="11208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u-ES" sz="1600" b="1" spc="-10" dirty="0" err="1">
                <a:latin typeface="Century Gothic"/>
                <a:cs typeface="Century Gothic"/>
              </a:rPr>
              <a:t>EUDELek</a:t>
            </a:r>
            <a:r>
              <a:rPr lang="eu-ES" sz="1600" b="1" spc="-10" dirty="0">
                <a:latin typeface="Century Gothic"/>
                <a:cs typeface="Century Gothic"/>
              </a:rPr>
              <a:t> ANTOLATUTAKO JARDUNALDIAK:</a:t>
            </a:r>
            <a:endParaRPr lang="eu-ES" sz="1600" dirty="0">
              <a:latin typeface="Century Gothic"/>
              <a:cs typeface="Century Gothic"/>
            </a:endParaRPr>
          </a:p>
          <a:p>
            <a:pPr marL="12700">
              <a:lnSpc>
                <a:spcPct val="100000"/>
              </a:lnSpc>
            </a:pPr>
            <a:r>
              <a:rPr lang="eu-ES" dirty="0">
                <a:latin typeface="Century Gothic"/>
                <a:cs typeface="Century Gothic"/>
              </a:rPr>
              <a:t>Araba</a:t>
            </a:r>
            <a:r>
              <a:rPr lang="eu-ES" sz="1800" dirty="0">
                <a:latin typeface="Century Gothic"/>
                <a:cs typeface="Century Gothic"/>
              </a:rPr>
              <a:t>:</a:t>
            </a:r>
            <a:r>
              <a:rPr lang="eu-ES" spc="-15" dirty="0">
                <a:latin typeface="Century Gothic"/>
                <a:cs typeface="Century Gothic"/>
              </a:rPr>
              <a:t> </a:t>
            </a:r>
            <a:r>
              <a:rPr lang="eu-ES" sz="1400" spc="-20" dirty="0">
                <a:latin typeface="Century Gothic"/>
                <a:cs typeface="Century Gothic"/>
              </a:rPr>
              <a:t>2023/06/21</a:t>
            </a:r>
            <a:endParaRPr lang="eu-ES" sz="1400" dirty="0">
              <a:latin typeface="Century Gothic"/>
              <a:cs typeface="Century Gothic"/>
            </a:endParaRPr>
          </a:p>
          <a:p>
            <a:pPr marL="12700">
              <a:lnSpc>
                <a:spcPct val="100000"/>
              </a:lnSpc>
            </a:pPr>
            <a:r>
              <a:rPr lang="eu-ES" dirty="0">
                <a:latin typeface="Century Gothic"/>
                <a:cs typeface="Century Gothic"/>
              </a:rPr>
              <a:t>Gipuzkoa</a:t>
            </a:r>
            <a:r>
              <a:rPr lang="eu-ES" sz="1800" dirty="0">
                <a:latin typeface="Century Gothic"/>
                <a:cs typeface="Century Gothic"/>
              </a:rPr>
              <a:t>:</a:t>
            </a:r>
            <a:r>
              <a:rPr lang="eu-ES" sz="1800" spc="-35" dirty="0">
                <a:latin typeface="Century Gothic"/>
                <a:cs typeface="Century Gothic"/>
              </a:rPr>
              <a:t> </a:t>
            </a:r>
            <a:r>
              <a:rPr lang="eu-ES" sz="1400" dirty="0">
                <a:latin typeface="Century Gothic"/>
              </a:rPr>
              <a:t>2</a:t>
            </a:r>
            <a:r>
              <a:rPr lang="eu-ES" sz="1400" dirty="0">
                <a:latin typeface="Century Gothic"/>
                <a:cs typeface="Century Gothic"/>
              </a:rPr>
              <a:t>023/06/20</a:t>
            </a:r>
          </a:p>
          <a:p>
            <a:pPr marL="12700">
              <a:lnSpc>
                <a:spcPct val="100000"/>
              </a:lnSpc>
            </a:pPr>
            <a:r>
              <a:rPr lang="eu-ES" dirty="0">
                <a:latin typeface="Century Gothic"/>
              </a:rPr>
              <a:t>Bizkaia: </a:t>
            </a:r>
            <a:r>
              <a:rPr lang="eu-ES" sz="1400" dirty="0">
                <a:latin typeface="Century Gothic"/>
              </a:rPr>
              <a:t>20</a:t>
            </a:r>
            <a:r>
              <a:rPr lang="eu-ES" sz="1400" dirty="0">
                <a:latin typeface="Century Gothic"/>
                <a:cs typeface="Century Gothic"/>
              </a:rPr>
              <a:t>23/06/22</a:t>
            </a:r>
          </a:p>
        </p:txBody>
      </p:sp>
      <p:sp>
        <p:nvSpPr>
          <p:cNvPr id="4" name="object 5">
            <a:extLst>
              <a:ext uri="{FF2B5EF4-FFF2-40B4-BE49-F238E27FC236}">
                <a16:creationId xmlns:a16="http://schemas.microsoft.com/office/drawing/2014/main" id="{EFA1C850-6E25-A8FB-706A-1F6CF08558F2}"/>
              </a:ext>
            </a:extLst>
          </p:cNvPr>
          <p:cNvSpPr txBox="1"/>
          <p:nvPr/>
        </p:nvSpPr>
        <p:spPr>
          <a:xfrm>
            <a:off x="846358" y="2134929"/>
            <a:ext cx="7666166" cy="1152880"/>
          </a:xfrm>
          <a:prstGeom prst="rect">
            <a:avLst/>
          </a:prstGeom>
          <a:solidFill>
            <a:srgbClr val="FFFFFF"/>
          </a:solidFill>
        </p:spPr>
        <p:txBody>
          <a:bodyPr vert="horz" wrap="square" lIns="0" tIns="257810" rIns="0" bIns="0" rtlCol="0">
            <a:spAutoFit/>
          </a:bodyPr>
          <a:lstStyle/>
          <a:p>
            <a:pPr marL="135890" marR="130810" indent="635" algn="ctr">
              <a:spcBef>
                <a:spcPts val="2030"/>
              </a:spcBef>
            </a:pPr>
            <a:r>
              <a:rPr lang="es-ES" sz="2900" b="1" dirty="0">
                <a:latin typeface="Century Gothic"/>
                <a:cs typeface="Century Gothic"/>
              </a:rPr>
              <a:t>ANTOLAKUNTZA</a:t>
            </a:r>
            <a:r>
              <a:rPr lang="es-ES" sz="2900" b="1" spc="-5" dirty="0">
                <a:latin typeface="Century Gothic"/>
                <a:cs typeface="Century Gothic"/>
              </a:rPr>
              <a:t> </a:t>
            </a:r>
            <a:r>
              <a:rPr lang="es-ES" sz="2900" b="1" spc="-10" dirty="0">
                <a:latin typeface="Century Gothic"/>
                <a:cs typeface="Century Gothic"/>
              </a:rPr>
              <a:t>ARLOKO </a:t>
            </a:r>
            <a:r>
              <a:rPr lang="es-ES" sz="2900" b="1" dirty="0">
                <a:latin typeface="Century Gothic"/>
                <a:cs typeface="Century Gothic"/>
              </a:rPr>
              <a:t>LEHENENGO</a:t>
            </a:r>
            <a:r>
              <a:rPr lang="es-ES" sz="2900" b="1" spc="-25" dirty="0">
                <a:latin typeface="Century Gothic"/>
                <a:cs typeface="Century Gothic"/>
              </a:rPr>
              <a:t> </a:t>
            </a:r>
            <a:r>
              <a:rPr lang="es-ES" sz="2900" b="1" dirty="0">
                <a:latin typeface="Century Gothic"/>
                <a:cs typeface="Century Gothic"/>
              </a:rPr>
              <a:t>ERABAKIAK</a:t>
            </a:r>
            <a:r>
              <a:rPr lang="es-ES" sz="2900" b="1" spc="-15" dirty="0">
                <a:latin typeface="Century Gothic"/>
                <a:cs typeface="Century Gothic"/>
              </a:rPr>
              <a:t> </a:t>
            </a:r>
            <a:r>
              <a:rPr lang="es-ES" sz="2900" b="1" dirty="0">
                <a:latin typeface="Century Gothic"/>
                <a:cs typeface="Century Gothic"/>
              </a:rPr>
              <a:t>EUSKAL</a:t>
            </a:r>
            <a:r>
              <a:rPr lang="es-ES" sz="2900" b="1" spc="-10" dirty="0">
                <a:latin typeface="Century Gothic"/>
                <a:cs typeface="Century Gothic"/>
              </a:rPr>
              <a:t> UDALETAN</a:t>
            </a:r>
            <a:endParaRPr lang="es-ES" sz="2900" dirty="0">
              <a:latin typeface="Century Gothic"/>
              <a:cs typeface="Century Gothic"/>
            </a:endParaRPr>
          </a:p>
        </p:txBody>
      </p:sp>
      <p:sp>
        <p:nvSpPr>
          <p:cNvPr id="5" name="object 7">
            <a:extLst>
              <a:ext uri="{FF2B5EF4-FFF2-40B4-BE49-F238E27FC236}">
                <a16:creationId xmlns:a16="http://schemas.microsoft.com/office/drawing/2014/main" id="{E84A61DB-90BC-6438-4CFA-6BFB20C731C9}"/>
              </a:ext>
            </a:extLst>
          </p:cNvPr>
          <p:cNvSpPr txBox="1"/>
          <p:nvPr/>
        </p:nvSpPr>
        <p:spPr>
          <a:xfrm>
            <a:off x="3401567" y="3807978"/>
            <a:ext cx="3075433" cy="318677"/>
          </a:xfrm>
          <a:prstGeom prst="rect">
            <a:avLst/>
          </a:prstGeom>
          <a:solidFill>
            <a:srgbClr val="F592AA"/>
          </a:solidFill>
        </p:spPr>
        <p:txBody>
          <a:bodyPr vert="horz" wrap="square" lIns="0" tIns="41275" rIns="0" bIns="0" rtlCol="0">
            <a:spAutoFit/>
          </a:bodyPr>
          <a:lstStyle/>
          <a:p>
            <a:pPr marL="92075">
              <a:lnSpc>
                <a:spcPct val="100000"/>
              </a:lnSpc>
              <a:spcBef>
                <a:spcPts val="325"/>
              </a:spcBef>
            </a:pPr>
            <a:r>
              <a:rPr sz="1800" spc="30" dirty="0">
                <a:latin typeface="Century Gothic"/>
                <a:cs typeface="Century Gothic"/>
              </a:rPr>
              <a:t> </a:t>
            </a:r>
            <a:r>
              <a:rPr sz="1800" spc="-10" dirty="0">
                <a:latin typeface="Century Gothic"/>
                <a:cs typeface="Century Gothic"/>
              </a:rPr>
              <a:t>20</a:t>
            </a:r>
            <a:r>
              <a:rPr lang="es-ES" sz="1800" spc="-10" dirty="0">
                <a:latin typeface="Century Gothic"/>
                <a:cs typeface="Century Gothic"/>
              </a:rPr>
              <a:t>23/2027 AGINTALDIA</a:t>
            </a:r>
            <a:endParaRPr sz="1800" dirty="0">
              <a:latin typeface="Century Gothic"/>
              <a:cs typeface="Century Gothic"/>
            </a:endParaRPr>
          </a:p>
        </p:txBody>
      </p:sp>
      <p:pic>
        <p:nvPicPr>
          <p:cNvPr id="7" name="Imagen 6" descr="Interfaz de usuario gráfica&#10;&#10;Descripción generada automáticamente">
            <a:extLst>
              <a:ext uri="{FF2B5EF4-FFF2-40B4-BE49-F238E27FC236}">
                <a16:creationId xmlns:a16="http://schemas.microsoft.com/office/drawing/2014/main" id="{86CFA73B-4CC8-47FA-9A68-9B60630FCEF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2460" y="5370870"/>
            <a:ext cx="3025140" cy="11734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696169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727440" y="152146"/>
            <a:ext cx="208279" cy="212238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es-ES" sz="1300" spc="-25" dirty="0">
                <a:latin typeface="Century Gothic"/>
                <a:cs typeface="Century Gothic"/>
              </a:rPr>
              <a:t>9</a:t>
            </a:r>
            <a:endParaRPr sz="1300" dirty="0">
              <a:latin typeface="Century Gothic"/>
              <a:cs typeface="Century Gothic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81355" y="123444"/>
            <a:ext cx="630936" cy="281939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564591" y="168021"/>
            <a:ext cx="8008620" cy="138493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4205605" marR="163195" indent="1606550">
              <a:lnSpc>
                <a:spcPct val="100000"/>
              </a:lnSpc>
              <a:spcBef>
                <a:spcPts val="95"/>
              </a:spcBef>
            </a:pPr>
            <a:r>
              <a:rPr sz="700" b="1" dirty="0">
                <a:latin typeface="Century Gothic"/>
                <a:cs typeface="Century Gothic"/>
              </a:rPr>
              <a:t>EUSKADIKO</a:t>
            </a:r>
            <a:r>
              <a:rPr sz="700" b="1" spc="-20" dirty="0">
                <a:latin typeface="Century Gothic"/>
                <a:cs typeface="Century Gothic"/>
              </a:rPr>
              <a:t> </a:t>
            </a:r>
            <a:r>
              <a:rPr sz="700" b="1" dirty="0">
                <a:latin typeface="Century Gothic"/>
                <a:cs typeface="Century Gothic"/>
              </a:rPr>
              <a:t>TOKI</a:t>
            </a:r>
            <a:r>
              <a:rPr sz="700" b="1" spc="-10" dirty="0">
                <a:latin typeface="Century Gothic"/>
                <a:cs typeface="Century Gothic"/>
              </a:rPr>
              <a:t> </a:t>
            </a:r>
            <a:r>
              <a:rPr sz="700" b="1" dirty="0">
                <a:latin typeface="Century Gothic"/>
                <a:cs typeface="Century Gothic"/>
              </a:rPr>
              <a:t>ERAKUNDEEN</a:t>
            </a:r>
            <a:r>
              <a:rPr sz="700" b="1" spc="-30" dirty="0">
                <a:latin typeface="Century Gothic"/>
                <a:cs typeface="Century Gothic"/>
              </a:rPr>
              <a:t> </a:t>
            </a:r>
            <a:r>
              <a:rPr sz="700" b="1" dirty="0">
                <a:latin typeface="Century Gothic"/>
                <a:cs typeface="Century Gothic"/>
              </a:rPr>
              <a:t>LEGEA</a:t>
            </a:r>
            <a:r>
              <a:rPr sz="700" b="1" spc="-35" dirty="0">
                <a:latin typeface="Century Gothic"/>
                <a:cs typeface="Century Gothic"/>
              </a:rPr>
              <a:t> </a:t>
            </a:r>
            <a:r>
              <a:rPr sz="700" b="1" dirty="0">
                <a:latin typeface="Century Gothic"/>
                <a:cs typeface="Century Gothic"/>
              </a:rPr>
              <a:t>(ETEL)</a:t>
            </a:r>
            <a:r>
              <a:rPr sz="700" b="1" spc="-20" dirty="0">
                <a:latin typeface="Century Gothic"/>
                <a:cs typeface="Century Gothic"/>
              </a:rPr>
              <a:t> </a:t>
            </a:r>
            <a:r>
              <a:rPr sz="700" b="1" spc="-25" dirty="0">
                <a:latin typeface="Century Gothic"/>
                <a:cs typeface="Century Gothic"/>
              </a:rPr>
              <a:t>ETA</a:t>
            </a:r>
            <a:r>
              <a:rPr sz="700" b="1" spc="500" dirty="0">
                <a:latin typeface="Century Gothic"/>
                <a:cs typeface="Century Gothic"/>
              </a:rPr>
              <a:t> </a:t>
            </a:r>
            <a:r>
              <a:rPr sz="700" b="1" dirty="0">
                <a:latin typeface="Century Gothic"/>
                <a:cs typeface="Century Gothic"/>
              </a:rPr>
              <a:t>ANTOLAKUNTZA</a:t>
            </a:r>
            <a:r>
              <a:rPr sz="700" b="1" spc="-20" dirty="0">
                <a:latin typeface="Century Gothic"/>
                <a:cs typeface="Century Gothic"/>
              </a:rPr>
              <a:t> </a:t>
            </a:r>
            <a:r>
              <a:rPr sz="700" b="1" dirty="0">
                <a:latin typeface="Century Gothic"/>
                <a:cs typeface="Century Gothic"/>
              </a:rPr>
              <a:t>ARLOKO</a:t>
            </a:r>
            <a:r>
              <a:rPr sz="700" b="1" spc="-35" dirty="0">
                <a:latin typeface="Century Gothic"/>
                <a:cs typeface="Century Gothic"/>
              </a:rPr>
              <a:t> </a:t>
            </a:r>
            <a:r>
              <a:rPr sz="700" b="1" dirty="0">
                <a:latin typeface="Century Gothic"/>
                <a:cs typeface="Century Gothic"/>
              </a:rPr>
              <a:t>LEHENENGO</a:t>
            </a:r>
            <a:r>
              <a:rPr sz="700" b="1" spc="-20" dirty="0">
                <a:latin typeface="Century Gothic"/>
                <a:cs typeface="Century Gothic"/>
              </a:rPr>
              <a:t> </a:t>
            </a:r>
            <a:r>
              <a:rPr sz="700" b="1" dirty="0">
                <a:latin typeface="Century Gothic"/>
                <a:cs typeface="Century Gothic"/>
              </a:rPr>
              <a:t>ERABAKIAK</a:t>
            </a:r>
            <a:r>
              <a:rPr sz="700" b="1" spc="-35" dirty="0">
                <a:latin typeface="Century Gothic"/>
                <a:cs typeface="Century Gothic"/>
              </a:rPr>
              <a:t> </a:t>
            </a:r>
            <a:r>
              <a:rPr sz="700" b="1" dirty="0">
                <a:latin typeface="Century Gothic"/>
                <a:cs typeface="Century Gothic"/>
              </a:rPr>
              <a:t>UDALETAN</a:t>
            </a:r>
            <a:r>
              <a:rPr sz="700" b="1" spc="-25" dirty="0">
                <a:latin typeface="Century Gothic"/>
                <a:cs typeface="Century Gothic"/>
              </a:rPr>
              <a:t> </a:t>
            </a:r>
            <a:r>
              <a:rPr sz="700" b="1" dirty="0">
                <a:latin typeface="Century Gothic"/>
                <a:cs typeface="Century Gothic"/>
              </a:rPr>
              <a:t>/</a:t>
            </a:r>
            <a:r>
              <a:rPr sz="700" b="1" spc="-25" dirty="0">
                <a:latin typeface="Century Gothic"/>
                <a:cs typeface="Century Gothic"/>
              </a:rPr>
              <a:t> </a:t>
            </a:r>
            <a:r>
              <a:rPr sz="700" spc="-10" dirty="0">
                <a:latin typeface="Century Gothic"/>
                <a:cs typeface="Century Gothic"/>
              </a:rPr>
              <a:t>20</a:t>
            </a:r>
            <a:r>
              <a:rPr lang="es-ES" sz="700" spc="-10" dirty="0">
                <a:latin typeface="Century Gothic"/>
                <a:cs typeface="Century Gothic"/>
              </a:rPr>
              <a:t>23</a:t>
            </a:r>
            <a:r>
              <a:rPr sz="700" spc="-10" dirty="0">
                <a:latin typeface="Century Gothic"/>
                <a:cs typeface="Century Gothic"/>
              </a:rPr>
              <a:t>-</a:t>
            </a:r>
            <a:r>
              <a:rPr sz="700" dirty="0">
                <a:latin typeface="Century Gothic"/>
                <a:cs typeface="Century Gothic"/>
              </a:rPr>
              <a:t>20</a:t>
            </a:r>
            <a:r>
              <a:rPr lang="es-ES" sz="700" dirty="0">
                <a:latin typeface="Century Gothic"/>
                <a:cs typeface="Century Gothic"/>
              </a:rPr>
              <a:t>27</a:t>
            </a:r>
            <a:r>
              <a:rPr sz="700" dirty="0">
                <a:latin typeface="Century Gothic"/>
                <a:cs typeface="Century Gothic"/>
              </a:rPr>
              <a:t> </a:t>
            </a:r>
            <a:r>
              <a:rPr sz="700" spc="-10" dirty="0">
                <a:latin typeface="Century Gothic"/>
                <a:cs typeface="Century Gothic"/>
              </a:rPr>
              <a:t>AGINTALDIA</a:t>
            </a:r>
            <a:endParaRPr sz="700" dirty="0">
              <a:latin typeface="Century Gothic"/>
              <a:cs typeface="Century Gothic"/>
            </a:endParaRPr>
          </a:p>
          <a:p>
            <a:pPr marL="12700">
              <a:lnSpc>
                <a:spcPct val="100000"/>
              </a:lnSpc>
              <a:spcBef>
                <a:spcPts val="640"/>
              </a:spcBef>
            </a:pPr>
            <a:r>
              <a:rPr sz="2400" b="1" dirty="0">
                <a:latin typeface="Century Gothic"/>
                <a:cs typeface="Century Gothic"/>
              </a:rPr>
              <a:t>Arduraldien</a:t>
            </a:r>
            <a:r>
              <a:rPr sz="2400" b="1" spc="-25" dirty="0">
                <a:latin typeface="Century Gothic"/>
                <a:cs typeface="Century Gothic"/>
              </a:rPr>
              <a:t> </a:t>
            </a:r>
            <a:r>
              <a:rPr sz="2400" b="1" dirty="0">
                <a:latin typeface="Century Gothic"/>
                <a:cs typeface="Century Gothic"/>
              </a:rPr>
              <a:t>eta</a:t>
            </a:r>
            <a:r>
              <a:rPr sz="2400" b="1" spc="-15" dirty="0">
                <a:latin typeface="Century Gothic"/>
                <a:cs typeface="Century Gothic"/>
              </a:rPr>
              <a:t> </a:t>
            </a:r>
            <a:r>
              <a:rPr sz="2400" b="1" dirty="0">
                <a:latin typeface="Century Gothic"/>
                <a:cs typeface="Century Gothic"/>
              </a:rPr>
              <a:t>ordainsarien</a:t>
            </a:r>
            <a:r>
              <a:rPr sz="2400" b="1" spc="-35" dirty="0">
                <a:latin typeface="Century Gothic"/>
                <a:cs typeface="Century Gothic"/>
              </a:rPr>
              <a:t> </a:t>
            </a:r>
            <a:r>
              <a:rPr sz="2400" b="1" spc="-10" dirty="0">
                <a:latin typeface="Century Gothic"/>
                <a:cs typeface="Century Gothic"/>
              </a:rPr>
              <a:t>araubidea</a:t>
            </a:r>
            <a:endParaRPr sz="2400" dirty="0">
              <a:latin typeface="Century Gothic"/>
              <a:cs typeface="Century Gothic"/>
            </a:endParaRPr>
          </a:p>
          <a:p>
            <a:pPr marL="12700" marR="5080">
              <a:lnSpc>
                <a:spcPts val="2160"/>
              </a:lnSpc>
              <a:spcBef>
                <a:spcPts val="1220"/>
              </a:spcBef>
            </a:pPr>
            <a:r>
              <a:rPr lang="eu-ES" sz="2000" b="1" dirty="0">
                <a:solidFill>
                  <a:srgbClr val="CF1240"/>
                </a:solidFill>
                <a:latin typeface="Century Gothic"/>
                <a:cs typeface="Century Gothic"/>
              </a:rPr>
              <a:t>4.-</a:t>
            </a:r>
            <a:r>
              <a:rPr lang="eu-ES" sz="2000" b="1" spc="-30" dirty="0">
                <a:solidFill>
                  <a:srgbClr val="CF1240"/>
                </a:solidFill>
                <a:latin typeface="Century Gothic"/>
                <a:cs typeface="Century Gothic"/>
              </a:rPr>
              <a:t> </a:t>
            </a:r>
            <a:r>
              <a:rPr lang="eu-ES" sz="2000" dirty="0">
                <a:latin typeface="Century Gothic"/>
                <a:cs typeface="Century Gothic"/>
              </a:rPr>
              <a:t>Arduraldi</a:t>
            </a:r>
            <a:r>
              <a:rPr lang="eu-ES" sz="2000" spc="-40" dirty="0">
                <a:latin typeface="Century Gothic"/>
                <a:cs typeface="Century Gothic"/>
              </a:rPr>
              <a:t> esklusibo</a:t>
            </a:r>
            <a:r>
              <a:rPr lang="eu-ES" sz="2000" dirty="0">
                <a:latin typeface="Century Gothic"/>
                <a:cs typeface="Century Gothic"/>
              </a:rPr>
              <a:t>en</a:t>
            </a:r>
            <a:r>
              <a:rPr lang="eu-ES" sz="2000" spc="-40" dirty="0">
                <a:latin typeface="Century Gothic"/>
                <a:cs typeface="Century Gothic"/>
              </a:rPr>
              <a:t> </a:t>
            </a:r>
            <a:r>
              <a:rPr lang="eu-ES" sz="2000" b="1" dirty="0">
                <a:latin typeface="Century Gothic"/>
                <a:cs typeface="Century Gothic"/>
              </a:rPr>
              <a:t>gehieneko</a:t>
            </a:r>
            <a:r>
              <a:rPr lang="eu-ES" sz="2000" b="1" spc="-50" dirty="0">
                <a:latin typeface="Century Gothic"/>
                <a:cs typeface="Century Gothic"/>
              </a:rPr>
              <a:t> </a:t>
            </a:r>
            <a:r>
              <a:rPr lang="eu-ES" sz="2000" b="1" dirty="0">
                <a:latin typeface="Century Gothic"/>
                <a:cs typeface="Century Gothic"/>
              </a:rPr>
              <a:t>muga</a:t>
            </a:r>
            <a:r>
              <a:rPr lang="eu-ES" sz="2000" b="1" spc="-35" dirty="0">
                <a:latin typeface="Century Gothic"/>
                <a:cs typeface="Century Gothic"/>
              </a:rPr>
              <a:t> </a:t>
            </a:r>
            <a:r>
              <a:rPr lang="eu-ES" sz="1800" dirty="0">
                <a:latin typeface="Century Gothic"/>
                <a:cs typeface="Century Gothic"/>
              </a:rPr>
              <a:t>(</a:t>
            </a:r>
            <a:r>
              <a:rPr lang="eu-ES" sz="1800" dirty="0" err="1">
                <a:latin typeface="Century Gothic"/>
                <a:cs typeface="Century Gothic"/>
              </a:rPr>
              <a:t>TAOLen</a:t>
            </a:r>
            <a:r>
              <a:rPr lang="eu-ES" sz="1800" spc="30" dirty="0">
                <a:latin typeface="Century Gothic"/>
                <a:cs typeface="Century Gothic"/>
              </a:rPr>
              <a:t> </a:t>
            </a:r>
            <a:r>
              <a:rPr lang="eu-ES" sz="1800" dirty="0">
                <a:latin typeface="Century Gothic"/>
                <a:cs typeface="Century Gothic"/>
              </a:rPr>
              <a:t>75.</a:t>
            </a:r>
            <a:r>
              <a:rPr lang="eu-ES" sz="1800" spc="-15" dirty="0">
                <a:latin typeface="Century Gothic"/>
                <a:cs typeface="Century Gothic"/>
              </a:rPr>
              <a:t> </a:t>
            </a:r>
            <a:r>
              <a:rPr lang="eu-ES" sz="1800" dirty="0" err="1">
                <a:latin typeface="Century Gothic"/>
                <a:cs typeface="Century Gothic"/>
              </a:rPr>
              <a:t>ter</a:t>
            </a:r>
            <a:r>
              <a:rPr lang="eu-ES" sz="1800" dirty="0">
                <a:latin typeface="Century Gothic"/>
                <a:cs typeface="Century Gothic"/>
              </a:rPr>
              <a:t>.</a:t>
            </a:r>
            <a:r>
              <a:rPr lang="eu-ES" sz="1800" spc="-30" dirty="0">
                <a:latin typeface="Century Gothic"/>
                <a:cs typeface="Century Gothic"/>
              </a:rPr>
              <a:t> </a:t>
            </a:r>
            <a:r>
              <a:rPr lang="eu-ES" sz="1800" spc="-10" dirty="0" err="1">
                <a:latin typeface="Century Gothic"/>
                <a:cs typeface="Century Gothic"/>
              </a:rPr>
              <a:t>art</a:t>
            </a:r>
            <a:r>
              <a:rPr lang="eu-ES" sz="1800" spc="-10" dirty="0">
                <a:latin typeface="Century Gothic"/>
                <a:cs typeface="Century Gothic"/>
              </a:rPr>
              <a:t>.)</a:t>
            </a:r>
            <a:r>
              <a:rPr lang="eu-ES" sz="2000" spc="-10" dirty="0">
                <a:latin typeface="Century Gothic"/>
                <a:cs typeface="Century Gothic"/>
              </a:rPr>
              <a:t>, </a:t>
            </a:r>
            <a:r>
              <a:rPr lang="eu-ES" sz="2000" dirty="0" err="1">
                <a:latin typeface="Century Gothic"/>
                <a:cs typeface="Century Gothic"/>
              </a:rPr>
              <a:t>ETELek</a:t>
            </a:r>
            <a:r>
              <a:rPr lang="eu-ES" sz="2000" spc="-30" dirty="0">
                <a:latin typeface="Century Gothic"/>
                <a:cs typeface="Century Gothic"/>
              </a:rPr>
              <a:t> </a:t>
            </a:r>
            <a:r>
              <a:rPr lang="eu-ES" sz="2000" dirty="0">
                <a:latin typeface="Century Gothic"/>
                <a:cs typeface="Century Gothic"/>
              </a:rPr>
              <a:t>bermatuak</a:t>
            </a:r>
            <a:r>
              <a:rPr lang="eu-ES" sz="2000" spc="-50" dirty="0">
                <a:latin typeface="Century Gothic"/>
                <a:cs typeface="Century Gothic"/>
              </a:rPr>
              <a:t> </a:t>
            </a:r>
            <a:r>
              <a:rPr lang="eu-ES" sz="2000" spc="-10" dirty="0">
                <a:latin typeface="Century Gothic"/>
                <a:cs typeface="Century Gothic"/>
              </a:rPr>
              <a:t>barne:</a:t>
            </a:r>
            <a:endParaRPr lang="eu-ES" sz="2000" dirty="0">
              <a:latin typeface="Century Gothic"/>
              <a:cs typeface="Century Gothic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81001" y="5418226"/>
            <a:ext cx="8458200" cy="1429237"/>
          </a:xfrm>
          <a:prstGeom prst="rect">
            <a:avLst/>
          </a:prstGeom>
        </p:spPr>
        <p:txBody>
          <a:bodyPr vert="horz" wrap="square" lIns="0" tIns="43815" rIns="0" bIns="0" rtlCol="0">
            <a:spAutoFit/>
          </a:bodyPr>
          <a:lstStyle/>
          <a:p>
            <a:pPr marL="12700" marR="5080">
              <a:lnSpc>
                <a:spcPct val="90000"/>
              </a:lnSpc>
              <a:spcBef>
                <a:spcPts val="345"/>
              </a:spcBef>
            </a:pPr>
            <a:r>
              <a:rPr lang="eu-ES" sz="2000" b="1" dirty="0">
                <a:solidFill>
                  <a:srgbClr val="CF1240"/>
                </a:solidFill>
                <a:latin typeface="Century Gothic"/>
                <a:cs typeface="Century Gothic"/>
              </a:rPr>
              <a:t>5.-</a:t>
            </a:r>
            <a:r>
              <a:rPr lang="eu-ES" sz="2000" b="1" spc="-50" dirty="0">
                <a:solidFill>
                  <a:srgbClr val="CF1240"/>
                </a:solidFill>
                <a:latin typeface="Century Gothic"/>
                <a:cs typeface="Century Gothic"/>
              </a:rPr>
              <a:t> </a:t>
            </a:r>
            <a:r>
              <a:rPr lang="eu-ES" sz="2000" b="1" dirty="0">
                <a:latin typeface="Century Gothic"/>
                <a:cs typeface="Century Gothic"/>
              </a:rPr>
              <a:t>Arduraldi</a:t>
            </a:r>
            <a:r>
              <a:rPr lang="eu-ES" sz="2000" b="1" spc="-30" dirty="0">
                <a:latin typeface="Century Gothic"/>
                <a:cs typeface="Century Gothic"/>
              </a:rPr>
              <a:t> </a:t>
            </a:r>
            <a:r>
              <a:rPr lang="eu-ES" sz="2000" b="1" dirty="0">
                <a:latin typeface="Century Gothic"/>
                <a:cs typeface="Century Gothic"/>
              </a:rPr>
              <a:t>partzialak:</a:t>
            </a:r>
            <a:r>
              <a:rPr lang="eu-ES" sz="2000" b="1" spc="-15" dirty="0">
                <a:latin typeface="Century Gothic"/>
                <a:cs typeface="Century Gothic"/>
              </a:rPr>
              <a:t> </a:t>
            </a:r>
            <a:r>
              <a:rPr lang="eu-ES" sz="2000" spc="-10" dirty="0">
                <a:latin typeface="Century Gothic"/>
                <a:cs typeface="Century Gothic"/>
              </a:rPr>
              <a:t>Lege-</a:t>
            </a:r>
            <a:r>
              <a:rPr lang="eu-ES" sz="2000" dirty="0">
                <a:latin typeface="Century Gothic"/>
                <a:cs typeface="Century Gothic"/>
              </a:rPr>
              <a:t>mugarik</a:t>
            </a:r>
            <a:r>
              <a:rPr lang="eu-ES" sz="2000" spc="-45" dirty="0">
                <a:latin typeface="Century Gothic"/>
                <a:cs typeface="Century Gothic"/>
              </a:rPr>
              <a:t> </a:t>
            </a:r>
            <a:r>
              <a:rPr lang="eu-ES" sz="2000" dirty="0">
                <a:latin typeface="Century Gothic"/>
                <a:cs typeface="Century Gothic"/>
              </a:rPr>
              <a:t>ez.</a:t>
            </a:r>
            <a:r>
              <a:rPr lang="eu-ES" sz="2000" spc="-35" dirty="0">
                <a:latin typeface="Century Gothic"/>
                <a:cs typeface="Century Gothic"/>
              </a:rPr>
              <a:t> </a:t>
            </a:r>
            <a:r>
              <a:rPr lang="eu-ES" sz="2000" dirty="0">
                <a:latin typeface="Century Gothic"/>
                <a:cs typeface="Century Gothic"/>
              </a:rPr>
              <a:t>Beharrezko</a:t>
            </a:r>
            <a:r>
              <a:rPr lang="eu-ES" sz="2000" spc="-55" dirty="0">
                <a:latin typeface="Century Gothic"/>
                <a:cs typeface="Century Gothic"/>
              </a:rPr>
              <a:t> </a:t>
            </a:r>
            <a:r>
              <a:rPr lang="eu-ES" sz="2000" spc="-10" dirty="0">
                <a:latin typeface="Century Gothic"/>
                <a:cs typeface="Century Gothic"/>
              </a:rPr>
              <a:t>arduraldi </a:t>
            </a:r>
            <a:r>
              <a:rPr lang="eu-ES" sz="2000" dirty="0">
                <a:latin typeface="Century Gothic"/>
                <a:cs typeface="Century Gothic"/>
              </a:rPr>
              <a:t>gutxienekoaren</a:t>
            </a:r>
            <a:r>
              <a:rPr lang="eu-ES" sz="2000" spc="-50" dirty="0">
                <a:latin typeface="Century Gothic"/>
                <a:cs typeface="Century Gothic"/>
              </a:rPr>
              <a:t> </a:t>
            </a:r>
            <a:r>
              <a:rPr lang="eu-ES" sz="2000" dirty="0">
                <a:latin typeface="Century Gothic"/>
                <a:cs typeface="Century Gothic"/>
              </a:rPr>
              <a:t>araubidea</a:t>
            </a:r>
            <a:r>
              <a:rPr lang="eu-ES" sz="2000" spc="-40" dirty="0">
                <a:latin typeface="Century Gothic"/>
                <a:cs typeface="Century Gothic"/>
              </a:rPr>
              <a:t> </a:t>
            </a:r>
            <a:r>
              <a:rPr lang="eu-ES" sz="2000" dirty="0">
                <a:latin typeface="Century Gothic"/>
                <a:cs typeface="Century Gothic"/>
              </a:rPr>
              <a:t>eta esleitutako erantzukizunak edo funtzioak finkatu. </a:t>
            </a:r>
            <a:r>
              <a:rPr lang="eu-ES" sz="2000" spc="-10" dirty="0">
                <a:latin typeface="Century Gothic"/>
                <a:cs typeface="Century Gothic"/>
              </a:rPr>
              <a:t>Administrazioko langilea bada,Osoko bilkuraren adierazpena:Bateragarria dela eta ohiko lan-jardunaldiaz kanpo garatuko dela. </a:t>
            </a:r>
            <a:endParaRPr lang="eu-ES" sz="2000" dirty="0">
              <a:latin typeface="Century Gothic"/>
              <a:cs typeface="Century Gothic"/>
            </a:endParaRPr>
          </a:p>
        </p:txBody>
      </p:sp>
      <p:graphicFrame>
        <p:nvGraphicFramePr>
          <p:cNvPr id="6" name="objec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76309689"/>
              </p:ext>
            </p:extLst>
          </p:nvPr>
        </p:nvGraphicFramePr>
        <p:xfrm>
          <a:off x="863600" y="1624075"/>
          <a:ext cx="7788275" cy="3736973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42671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6156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99504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endParaRPr sz="2100" dirty="0">
                        <a:latin typeface="Times New Roman"/>
                        <a:cs typeface="Times New Roman"/>
                      </a:endParaRPr>
                    </a:p>
                    <a:p>
                      <a:pPr marL="179705">
                        <a:lnSpc>
                          <a:spcPct val="100000"/>
                        </a:lnSpc>
                      </a:pPr>
                      <a:r>
                        <a:rPr sz="1400" b="1" dirty="0">
                          <a:solidFill>
                            <a:srgbClr val="FFFFFF"/>
                          </a:solidFill>
                          <a:latin typeface="Century Gothic"/>
                          <a:cs typeface="Century Gothic"/>
                        </a:rPr>
                        <a:t>BIZTANLERIA</a:t>
                      </a:r>
                      <a:r>
                        <a:rPr sz="1400" b="1" spc="-75" dirty="0">
                          <a:solidFill>
                            <a:srgbClr val="FFFFF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400" b="1" dirty="0">
                          <a:solidFill>
                            <a:srgbClr val="FFFFFF"/>
                          </a:solidFill>
                          <a:latin typeface="Century Gothic"/>
                          <a:cs typeface="Century Gothic"/>
                        </a:rPr>
                        <a:t>MAILAK</a:t>
                      </a:r>
                      <a:r>
                        <a:rPr sz="1400" b="1" spc="-45" dirty="0">
                          <a:solidFill>
                            <a:srgbClr val="FFFFF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400" b="1" spc="-10" dirty="0">
                          <a:solidFill>
                            <a:srgbClr val="FFFFFF"/>
                          </a:solidFill>
                          <a:latin typeface="Century Gothic"/>
                          <a:cs typeface="Century Gothic"/>
                        </a:rPr>
                        <a:t>UDALERRIETAN</a:t>
                      </a:r>
                      <a:endParaRPr sz="1400" dirty="0">
                        <a:latin typeface="Century Gothic"/>
                        <a:cs typeface="Century Gothic"/>
                      </a:endParaRPr>
                    </a:p>
                  </a:txBody>
                  <a:tcPr marL="0" marR="0" marT="63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4D90BA"/>
                    </a:solidFill>
                  </a:tcPr>
                </a:tc>
                <a:tc>
                  <a:txBody>
                    <a:bodyPr/>
                    <a:lstStyle/>
                    <a:p>
                      <a:pPr marL="115570" marR="106680" algn="ctr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sz="1400" b="1" spc="-10" dirty="0">
                          <a:solidFill>
                            <a:srgbClr val="FFFFFF"/>
                          </a:solidFill>
                          <a:latin typeface="Century Gothic"/>
                          <a:cs typeface="Century Gothic"/>
                        </a:rPr>
                        <a:t>GEHIENEKO </a:t>
                      </a:r>
                      <a:r>
                        <a:rPr sz="1400" b="1" dirty="0">
                          <a:solidFill>
                            <a:srgbClr val="FFFFFF"/>
                          </a:solidFill>
                          <a:latin typeface="Century Gothic"/>
                          <a:cs typeface="Century Gothic"/>
                        </a:rPr>
                        <a:t>ZINEGOTZI</a:t>
                      </a:r>
                      <a:r>
                        <a:rPr sz="1400" b="1" spc="-55" dirty="0">
                          <a:solidFill>
                            <a:srgbClr val="FFFFF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400" b="1" spc="-10" dirty="0">
                          <a:solidFill>
                            <a:srgbClr val="FFFFFF"/>
                          </a:solidFill>
                          <a:latin typeface="Century Gothic"/>
                          <a:cs typeface="Century Gothic"/>
                        </a:rPr>
                        <a:t>KOPURUA</a:t>
                      </a:r>
                      <a:r>
                        <a:rPr lang="es-ES" sz="1400" b="1" spc="-10" dirty="0">
                          <a:solidFill>
                            <a:srgbClr val="FFFFFF"/>
                          </a:solidFill>
                          <a:latin typeface="Century Gothic"/>
                          <a:cs typeface="Century Gothic"/>
                        </a:rPr>
                        <a:t>ARDURALDI  ESKLUSIBOAN </a:t>
                      </a:r>
                      <a:endParaRPr sz="1400" dirty="0">
                        <a:latin typeface="Century Gothic"/>
                        <a:cs typeface="Century Gothic"/>
                      </a:endParaRPr>
                    </a:p>
                    <a:p>
                      <a:pPr marL="2540" algn="ctr">
                        <a:lnSpc>
                          <a:spcPct val="100000"/>
                        </a:lnSpc>
                      </a:pPr>
                      <a:r>
                        <a:rPr sz="1200" b="1" dirty="0">
                          <a:solidFill>
                            <a:srgbClr val="FFFFFF"/>
                          </a:solidFill>
                          <a:latin typeface="Century Gothic"/>
                          <a:cs typeface="Century Gothic"/>
                        </a:rPr>
                        <a:t>(Alkatetzak</a:t>
                      </a:r>
                      <a:r>
                        <a:rPr sz="1200" b="1" spc="-25" dirty="0">
                          <a:solidFill>
                            <a:srgbClr val="FFFFF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FFFFFF"/>
                          </a:solidFill>
                          <a:latin typeface="Century Gothic"/>
                          <a:cs typeface="Century Gothic"/>
                        </a:rPr>
                        <a:t>barne)</a:t>
                      </a:r>
                      <a:endParaRPr sz="1200" dirty="0">
                        <a:latin typeface="Century Gothic"/>
                        <a:cs typeface="Century Gothic"/>
                      </a:endParaRPr>
                    </a:p>
                  </a:txBody>
                  <a:tcPr marL="0" marR="0" marT="254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4D90B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1935">
                <a:tc>
                  <a:txBody>
                    <a:bodyPr/>
                    <a:lstStyle/>
                    <a:p>
                      <a:pPr marL="179705">
                        <a:lnSpc>
                          <a:spcPct val="100000"/>
                        </a:lnSpc>
                        <a:spcBef>
                          <a:spcPts val="285"/>
                        </a:spcBef>
                      </a:pPr>
                      <a:r>
                        <a:rPr sz="1100" dirty="0">
                          <a:latin typeface="Century Gothic"/>
                          <a:cs typeface="Century Gothic"/>
                        </a:rPr>
                        <a:t>1.000</a:t>
                      </a:r>
                      <a:r>
                        <a:rPr sz="1100" spc="-30" dirty="0"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100" dirty="0">
                          <a:latin typeface="Century Gothic"/>
                          <a:cs typeface="Century Gothic"/>
                        </a:rPr>
                        <a:t>BIZTANLERA</a:t>
                      </a:r>
                      <a:r>
                        <a:rPr sz="1100" spc="-60" dirty="0"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100" spc="-20" dirty="0">
                          <a:latin typeface="Century Gothic"/>
                          <a:cs typeface="Century Gothic"/>
                        </a:rPr>
                        <a:t>ARTE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361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FE8E7"/>
                    </a:solidFill>
                  </a:tcPr>
                </a:tc>
                <a:tc>
                  <a:txBody>
                    <a:bodyPr/>
                    <a:lstStyle/>
                    <a:p>
                      <a:pPr marL="1143000">
                        <a:lnSpc>
                          <a:spcPct val="100000"/>
                        </a:lnSpc>
                        <a:spcBef>
                          <a:spcPts val="285"/>
                        </a:spcBef>
                      </a:pPr>
                      <a:r>
                        <a:rPr sz="1100" dirty="0">
                          <a:latin typeface="Century Gothic"/>
                          <a:cs typeface="Century Gothic"/>
                        </a:rPr>
                        <a:t>0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361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FE8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41935">
                <a:tc>
                  <a:txBody>
                    <a:bodyPr/>
                    <a:lstStyle/>
                    <a:p>
                      <a:pPr marL="179705">
                        <a:lnSpc>
                          <a:spcPct val="100000"/>
                        </a:lnSpc>
                        <a:spcBef>
                          <a:spcPts val="285"/>
                        </a:spcBef>
                      </a:pPr>
                      <a:r>
                        <a:rPr sz="1100" dirty="0">
                          <a:latin typeface="Century Gothic"/>
                          <a:cs typeface="Century Gothic"/>
                        </a:rPr>
                        <a:t>1.001</a:t>
                      </a:r>
                      <a:r>
                        <a:rPr sz="1100" spc="-30" dirty="0"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100" dirty="0">
                          <a:latin typeface="Century Gothic"/>
                          <a:cs typeface="Century Gothic"/>
                        </a:rPr>
                        <a:t>BIZTANLETIK</a:t>
                      </a:r>
                      <a:r>
                        <a:rPr sz="1100" spc="-65" dirty="0"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100" dirty="0">
                          <a:latin typeface="Century Gothic"/>
                          <a:cs typeface="Century Gothic"/>
                        </a:rPr>
                        <a:t>2.000ra</a:t>
                      </a:r>
                      <a:r>
                        <a:rPr sz="1100" spc="-35" dirty="0"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100" spc="-20" dirty="0">
                          <a:latin typeface="Century Gothic"/>
                          <a:cs typeface="Century Gothic"/>
                        </a:rPr>
                        <a:t>ARTE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361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FE8E7"/>
                    </a:solidFill>
                  </a:tcPr>
                </a:tc>
                <a:tc>
                  <a:txBody>
                    <a:bodyPr/>
                    <a:lstStyle/>
                    <a:p>
                      <a:pPr marL="1143000">
                        <a:lnSpc>
                          <a:spcPct val="100000"/>
                        </a:lnSpc>
                        <a:spcBef>
                          <a:spcPts val="285"/>
                        </a:spcBef>
                      </a:pPr>
                      <a:r>
                        <a:rPr sz="1100" dirty="0">
                          <a:latin typeface="Century Gothic"/>
                          <a:cs typeface="Century Gothic"/>
                        </a:rPr>
                        <a:t>1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361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FE8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41935">
                <a:tc>
                  <a:txBody>
                    <a:bodyPr/>
                    <a:lstStyle/>
                    <a:p>
                      <a:pPr marL="179705">
                        <a:lnSpc>
                          <a:spcPct val="100000"/>
                        </a:lnSpc>
                        <a:spcBef>
                          <a:spcPts val="285"/>
                        </a:spcBef>
                      </a:pPr>
                      <a:r>
                        <a:rPr sz="1100" dirty="0">
                          <a:latin typeface="Century Gothic"/>
                          <a:cs typeface="Century Gothic"/>
                        </a:rPr>
                        <a:t>2001</a:t>
                      </a:r>
                      <a:r>
                        <a:rPr sz="1100" spc="-25" dirty="0"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100" dirty="0">
                          <a:latin typeface="Century Gothic"/>
                          <a:cs typeface="Century Gothic"/>
                        </a:rPr>
                        <a:t>BIZTANLETIK</a:t>
                      </a:r>
                      <a:r>
                        <a:rPr sz="1100" spc="-65" dirty="0"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100" dirty="0">
                          <a:latin typeface="Century Gothic"/>
                          <a:cs typeface="Century Gothic"/>
                        </a:rPr>
                        <a:t>3.000ra</a:t>
                      </a:r>
                      <a:r>
                        <a:rPr sz="1100" spc="-30" dirty="0"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100" spc="-20" dirty="0">
                          <a:latin typeface="Century Gothic"/>
                          <a:cs typeface="Century Gothic"/>
                        </a:rPr>
                        <a:t>ARTE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361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FE8E7"/>
                    </a:solidFill>
                  </a:tcPr>
                </a:tc>
                <a:tc>
                  <a:txBody>
                    <a:bodyPr/>
                    <a:lstStyle/>
                    <a:p>
                      <a:pPr marL="1143000">
                        <a:lnSpc>
                          <a:spcPct val="100000"/>
                        </a:lnSpc>
                        <a:spcBef>
                          <a:spcPts val="285"/>
                        </a:spcBef>
                      </a:pPr>
                      <a:r>
                        <a:rPr sz="1100" dirty="0">
                          <a:latin typeface="Century Gothic"/>
                          <a:cs typeface="Century Gothic"/>
                        </a:rPr>
                        <a:t>2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361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FE8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41935">
                <a:tc>
                  <a:txBody>
                    <a:bodyPr/>
                    <a:lstStyle/>
                    <a:p>
                      <a:pPr marL="179705">
                        <a:lnSpc>
                          <a:spcPct val="100000"/>
                        </a:lnSpc>
                        <a:spcBef>
                          <a:spcPts val="285"/>
                        </a:spcBef>
                      </a:pPr>
                      <a:r>
                        <a:rPr sz="1100" dirty="0">
                          <a:latin typeface="Century Gothic"/>
                          <a:cs typeface="Century Gothic"/>
                        </a:rPr>
                        <a:t>3.001</a:t>
                      </a:r>
                      <a:r>
                        <a:rPr sz="1100" spc="-30" dirty="0"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100" dirty="0">
                          <a:latin typeface="Century Gothic"/>
                          <a:cs typeface="Century Gothic"/>
                        </a:rPr>
                        <a:t>BIZTANLETIK</a:t>
                      </a:r>
                      <a:r>
                        <a:rPr sz="1100" spc="-70" dirty="0"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100" dirty="0">
                          <a:latin typeface="Century Gothic"/>
                          <a:cs typeface="Century Gothic"/>
                        </a:rPr>
                        <a:t>10.000ra</a:t>
                      </a:r>
                      <a:r>
                        <a:rPr sz="1100" spc="-35" dirty="0"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100" spc="-20" dirty="0">
                          <a:latin typeface="Century Gothic"/>
                          <a:cs typeface="Century Gothic"/>
                        </a:rPr>
                        <a:t>ARTE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361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FE8E7"/>
                    </a:solidFill>
                  </a:tcPr>
                </a:tc>
                <a:tc>
                  <a:txBody>
                    <a:bodyPr/>
                    <a:lstStyle/>
                    <a:p>
                      <a:pPr marL="1143000">
                        <a:lnSpc>
                          <a:spcPct val="100000"/>
                        </a:lnSpc>
                        <a:spcBef>
                          <a:spcPts val="285"/>
                        </a:spcBef>
                      </a:pPr>
                      <a:r>
                        <a:rPr sz="1100" dirty="0">
                          <a:latin typeface="Century Gothic"/>
                          <a:cs typeface="Century Gothic"/>
                        </a:rPr>
                        <a:t>3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361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FE8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41935">
                <a:tc>
                  <a:txBody>
                    <a:bodyPr/>
                    <a:lstStyle/>
                    <a:p>
                      <a:pPr marL="179705">
                        <a:lnSpc>
                          <a:spcPct val="100000"/>
                        </a:lnSpc>
                        <a:spcBef>
                          <a:spcPts val="285"/>
                        </a:spcBef>
                      </a:pPr>
                      <a:r>
                        <a:rPr sz="1100" dirty="0">
                          <a:latin typeface="Century Gothic"/>
                          <a:cs typeface="Century Gothic"/>
                        </a:rPr>
                        <a:t>10.001</a:t>
                      </a:r>
                      <a:r>
                        <a:rPr sz="1100" spc="-35" dirty="0"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100" dirty="0">
                          <a:latin typeface="Century Gothic"/>
                          <a:cs typeface="Century Gothic"/>
                        </a:rPr>
                        <a:t>BIZTANLETIK</a:t>
                      </a:r>
                      <a:r>
                        <a:rPr sz="1100" spc="-65" dirty="0"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100" dirty="0">
                          <a:latin typeface="Century Gothic"/>
                          <a:cs typeface="Century Gothic"/>
                        </a:rPr>
                        <a:t>15.000ra</a:t>
                      </a:r>
                      <a:r>
                        <a:rPr sz="1100" spc="-40" dirty="0"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100" spc="-20" dirty="0">
                          <a:latin typeface="Century Gothic"/>
                          <a:cs typeface="Century Gothic"/>
                        </a:rPr>
                        <a:t>ARTE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361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FE8E7"/>
                    </a:solidFill>
                  </a:tcPr>
                </a:tc>
                <a:tc>
                  <a:txBody>
                    <a:bodyPr/>
                    <a:lstStyle/>
                    <a:p>
                      <a:pPr marL="1143000">
                        <a:lnSpc>
                          <a:spcPct val="100000"/>
                        </a:lnSpc>
                        <a:spcBef>
                          <a:spcPts val="285"/>
                        </a:spcBef>
                      </a:pPr>
                      <a:r>
                        <a:rPr sz="1100" dirty="0">
                          <a:latin typeface="Century Gothic"/>
                          <a:cs typeface="Century Gothic"/>
                        </a:rPr>
                        <a:t>5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361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FE8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40029">
                <a:tc>
                  <a:txBody>
                    <a:bodyPr/>
                    <a:lstStyle/>
                    <a:p>
                      <a:pPr marL="179705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1100" dirty="0">
                          <a:latin typeface="Century Gothic"/>
                          <a:cs typeface="Century Gothic"/>
                        </a:rPr>
                        <a:t>15.001</a:t>
                      </a:r>
                      <a:r>
                        <a:rPr sz="1100" spc="-35" dirty="0"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100" dirty="0">
                          <a:latin typeface="Century Gothic"/>
                          <a:cs typeface="Century Gothic"/>
                        </a:rPr>
                        <a:t>BIZTANLETIK</a:t>
                      </a:r>
                      <a:r>
                        <a:rPr sz="1100" spc="-65" dirty="0"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100" dirty="0">
                          <a:latin typeface="Century Gothic"/>
                          <a:cs typeface="Century Gothic"/>
                        </a:rPr>
                        <a:t>20.000ra</a:t>
                      </a:r>
                      <a:r>
                        <a:rPr sz="1100" spc="-40" dirty="0"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100" spc="-20" dirty="0">
                          <a:latin typeface="Century Gothic"/>
                          <a:cs typeface="Century Gothic"/>
                        </a:rPr>
                        <a:t>ARTE</a:t>
                      </a:r>
                      <a:endParaRPr sz="1100" dirty="0">
                        <a:latin typeface="Century Gothic"/>
                        <a:cs typeface="Century Gothic"/>
                      </a:endParaRPr>
                    </a:p>
                  </a:txBody>
                  <a:tcPr marL="0" marR="0" marT="355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FE8E7"/>
                    </a:solidFill>
                  </a:tcPr>
                </a:tc>
                <a:tc>
                  <a:txBody>
                    <a:bodyPr/>
                    <a:lstStyle/>
                    <a:p>
                      <a:pPr marL="1143000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1100" dirty="0">
                          <a:latin typeface="Century Gothic"/>
                          <a:cs typeface="Century Gothic"/>
                        </a:rPr>
                        <a:t>7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355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FE8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41935">
                <a:tc>
                  <a:txBody>
                    <a:bodyPr/>
                    <a:lstStyle/>
                    <a:p>
                      <a:pPr marL="179705">
                        <a:lnSpc>
                          <a:spcPct val="100000"/>
                        </a:lnSpc>
                        <a:spcBef>
                          <a:spcPts val="285"/>
                        </a:spcBef>
                      </a:pPr>
                      <a:r>
                        <a:rPr sz="1100" dirty="0">
                          <a:latin typeface="Century Gothic"/>
                          <a:cs typeface="Century Gothic"/>
                        </a:rPr>
                        <a:t>20.001</a:t>
                      </a:r>
                      <a:r>
                        <a:rPr sz="1100" spc="-35" dirty="0"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100" dirty="0">
                          <a:latin typeface="Century Gothic"/>
                          <a:cs typeface="Century Gothic"/>
                        </a:rPr>
                        <a:t>BIZTANLETIK</a:t>
                      </a:r>
                      <a:r>
                        <a:rPr sz="1100" spc="-65" dirty="0"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100" dirty="0">
                          <a:latin typeface="Century Gothic"/>
                          <a:cs typeface="Century Gothic"/>
                        </a:rPr>
                        <a:t>35.000ra</a:t>
                      </a:r>
                      <a:r>
                        <a:rPr sz="1100" spc="-40" dirty="0"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100" spc="-20" dirty="0">
                          <a:latin typeface="Century Gothic"/>
                          <a:cs typeface="Century Gothic"/>
                        </a:rPr>
                        <a:t>ARTE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361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FE8E7"/>
                    </a:solidFill>
                  </a:tcPr>
                </a:tc>
                <a:tc>
                  <a:txBody>
                    <a:bodyPr/>
                    <a:lstStyle/>
                    <a:p>
                      <a:pPr marL="1103630">
                        <a:lnSpc>
                          <a:spcPct val="100000"/>
                        </a:lnSpc>
                        <a:spcBef>
                          <a:spcPts val="285"/>
                        </a:spcBef>
                      </a:pPr>
                      <a:r>
                        <a:rPr sz="1100" spc="-25" dirty="0">
                          <a:latin typeface="Century Gothic"/>
                          <a:cs typeface="Century Gothic"/>
                        </a:rPr>
                        <a:t>10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361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FE8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41935">
                <a:tc>
                  <a:txBody>
                    <a:bodyPr/>
                    <a:lstStyle/>
                    <a:p>
                      <a:pPr marL="179705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1100" dirty="0">
                          <a:latin typeface="Century Gothic"/>
                          <a:cs typeface="Century Gothic"/>
                        </a:rPr>
                        <a:t>35.001</a:t>
                      </a:r>
                      <a:r>
                        <a:rPr sz="1100" spc="-35" dirty="0"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100" dirty="0">
                          <a:latin typeface="Century Gothic"/>
                          <a:cs typeface="Century Gothic"/>
                        </a:rPr>
                        <a:t>BIZTANLETIK</a:t>
                      </a:r>
                      <a:r>
                        <a:rPr sz="1100" spc="-65" dirty="0"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100" dirty="0">
                          <a:latin typeface="Century Gothic"/>
                          <a:cs typeface="Century Gothic"/>
                        </a:rPr>
                        <a:t>50.000ra</a:t>
                      </a:r>
                      <a:r>
                        <a:rPr sz="1100" spc="-40" dirty="0"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100" spc="-20" dirty="0">
                          <a:latin typeface="Century Gothic"/>
                          <a:cs typeface="Century Gothic"/>
                        </a:rPr>
                        <a:t>ARTE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368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FE8E7"/>
                    </a:solidFill>
                  </a:tcPr>
                </a:tc>
                <a:tc>
                  <a:txBody>
                    <a:bodyPr/>
                    <a:lstStyle/>
                    <a:p>
                      <a:pPr marL="1103630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1100" spc="-25" dirty="0">
                          <a:latin typeface="Century Gothic"/>
                          <a:cs typeface="Century Gothic"/>
                        </a:rPr>
                        <a:t>11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368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FE8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41935">
                <a:tc>
                  <a:txBody>
                    <a:bodyPr/>
                    <a:lstStyle/>
                    <a:p>
                      <a:pPr marL="179705">
                        <a:lnSpc>
                          <a:spcPct val="100000"/>
                        </a:lnSpc>
                        <a:spcBef>
                          <a:spcPts val="285"/>
                        </a:spcBef>
                      </a:pPr>
                      <a:r>
                        <a:rPr sz="1100" dirty="0">
                          <a:latin typeface="Century Gothic"/>
                          <a:cs typeface="Century Gothic"/>
                        </a:rPr>
                        <a:t>50.001</a:t>
                      </a:r>
                      <a:r>
                        <a:rPr sz="1100" spc="-35" dirty="0"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100" dirty="0">
                          <a:latin typeface="Century Gothic"/>
                          <a:cs typeface="Century Gothic"/>
                        </a:rPr>
                        <a:t>BIZTANLETIK</a:t>
                      </a:r>
                      <a:r>
                        <a:rPr sz="1100" spc="-65" dirty="0"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100" dirty="0">
                          <a:latin typeface="Century Gothic"/>
                          <a:cs typeface="Century Gothic"/>
                        </a:rPr>
                        <a:t>100.000ra</a:t>
                      </a:r>
                      <a:r>
                        <a:rPr sz="1100" spc="-40" dirty="0"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100" spc="-20" dirty="0">
                          <a:latin typeface="Century Gothic"/>
                          <a:cs typeface="Century Gothic"/>
                        </a:rPr>
                        <a:t>ARTE</a:t>
                      </a:r>
                      <a:endParaRPr sz="1100" dirty="0">
                        <a:latin typeface="Century Gothic"/>
                        <a:cs typeface="Century Gothic"/>
                      </a:endParaRPr>
                    </a:p>
                  </a:txBody>
                  <a:tcPr marL="0" marR="0" marT="361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FE8E7"/>
                    </a:solidFill>
                  </a:tcPr>
                </a:tc>
                <a:tc>
                  <a:txBody>
                    <a:bodyPr/>
                    <a:lstStyle/>
                    <a:p>
                      <a:pPr marL="1103630">
                        <a:lnSpc>
                          <a:spcPct val="100000"/>
                        </a:lnSpc>
                        <a:spcBef>
                          <a:spcPts val="285"/>
                        </a:spcBef>
                      </a:pPr>
                      <a:r>
                        <a:rPr sz="1100" spc="-25" dirty="0">
                          <a:latin typeface="Century Gothic"/>
                          <a:cs typeface="Century Gothic"/>
                        </a:rPr>
                        <a:t>15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361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FE8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24485">
                <a:tc>
                  <a:txBody>
                    <a:bodyPr/>
                    <a:lstStyle/>
                    <a:p>
                      <a:pPr marL="179705">
                        <a:lnSpc>
                          <a:spcPct val="100000"/>
                        </a:lnSpc>
                        <a:spcBef>
                          <a:spcPts val="615"/>
                        </a:spcBef>
                      </a:pPr>
                      <a:r>
                        <a:rPr sz="1100" dirty="0">
                          <a:latin typeface="Century Gothic"/>
                          <a:cs typeface="Century Gothic"/>
                        </a:rPr>
                        <a:t>100.001</a:t>
                      </a:r>
                      <a:r>
                        <a:rPr sz="1100" spc="-50" dirty="0"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100" dirty="0">
                          <a:latin typeface="Century Gothic"/>
                          <a:cs typeface="Century Gothic"/>
                        </a:rPr>
                        <a:t>BIZTANLETIK</a:t>
                      </a:r>
                      <a:r>
                        <a:rPr sz="1100" spc="-80" dirty="0"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100" dirty="0">
                          <a:latin typeface="Century Gothic"/>
                          <a:cs typeface="Century Gothic"/>
                        </a:rPr>
                        <a:t>300.000ra</a:t>
                      </a:r>
                      <a:r>
                        <a:rPr sz="1100" spc="-50" dirty="0"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100" spc="-20" dirty="0">
                          <a:latin typeface="Century Gothic"/>
                          <a:cs typeface="Century Gothic"/>
                        </a:rPr>
                        <a:t>ARTE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7810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FE8E7"/>
                    </a:solidFill>
                  </a:tcPr>
                </a:tc>
                <a:tc>
                  <a:txBody>
                    <a:bodyPr/>
                    <a:lstStyle/>
                    <a:p>
                      <a:pPr marL="1103630">
                        <a:lnSpc>
                          <a:spcPct val="100000"/>
                        </a:lnSpc>
                        <a:spcBef>
                          <a:spcPts val="615"/>
                        </a:spcBef>
                      </a:pPr>
                      <a:r>
                        <a:rPr sz="1100" spc="-25" dirty="0">
                          <a:latin typeface="Century Gothic"/>
                          <a:cs typeface="Century Gothic"/>
                        </a:rPr>
                        <a:t>18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7810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FE8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41935">
                <a:tc>
                  <a:txBody>
                    <a:bodyPr/>
                    <a:lstStyle/>
                    <a:p>
                      <a:pPr marL="179705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1100" dirty="0">
                          <a:latin typeface="Century Gothic"/>
                          <a:cs typeface="Century Gothic"/>
                        </a:rPr>
                        <a:t>300.001</a:t>
                      </a:r>
                      <a:r>
                        <a:rPr sz="1100" spc="-35" dirty="0"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100" dirty="0">
                          <a:latin typeface="Century Gothic"/>
                          <a:cs typeface="Century Gothic"/>
                        </a:rPr>
                        <a:t>BIZTANLETIK</a:t>
                      </a:r>
                      <a:r>
                        <a:rPr sz="1100" spc="-65" dirty="0"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100" dirty="0">
                          <a:latin typeface="Century Gothic"/>
                          <a:cs typeface="Century Gothic"/>
                        </a:rPr>
                        <a:t>500.000ra</a:t>
                      </a:r>
                      <a:r>
                        <a:rPr sz="1100" spc="-40" dirty="0"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100" spc="-20" dirty="0">
                          <a:latin typeface="Century Gothic"/>
                          <a:cs typeface="Century Gothic"/>
                        </a:rPr>
                        <a:t>ARTE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368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FE8E7"/>
                    </a:solidFill>
                  </a:tcPr>
                </a:tc>
                <a:tc>
                  <a:txBody>
                    <a:bodyPr/>
                    <a:lstStyle/>
                    <a:p>
                      <a:pPr marL="1103630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1100" spc="-25" dirty="0">
                          <a:latin typeface="Century Gothic"/>
                          <a:cs typeface="Century Gothic"/>
                        </a:rPr>
                        <a:t>20</a:t>
                      </a:r>
                      <a:endParaRPr sz="1100" dirty="0">
                        <a:latin typeface="Century Gothic"/>
                        <a:cs typeface="Century Gothic"/>
                      </a:endParaRPr>
                    </a:p>
                  </a:txBody>
                  <a:tcPr marL="0" marR="0" marT="368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FE8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727440" y="152146"/>
            <a:ext cx="208279" cy="212238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300" spc="-25" dirty="0">
                <a:latin typeface="Century Gothic"/>
                <a:cs typeface="Century Gothic"/>
              </a:rPr>
              <a:t>1</a:t>
            </a:r>
            <a:r>
              <a:rPr lang="es-ES" sz="1300" spc="-25" dirty="0">
                <a:latin typeface="Century Gothic"/>
                <a:cs typeface="Century Gothic"/>
              </a:rPr>
              <a:t>0</a:t>
            </a:r>
            <a:endParaRPr sz="1300" dirty="0">
              <a:latin typeface="Century Gothic"/>
              <a:cs typeface="Century Gothic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757673" y="168021"/>
            <a:ext cx="3657600" cy="227626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indent="1606550">
              <a:lnSpc>
                <a:spcPct val="100000"/>
              </a:lnSpc>
              <a:spcBef>
                <a:spcPts val="95"/>
              </a:spcBef>
            </a:pPr>
            <a:r>
              <a:rPr sz="700" b="1" dirty="0">
                <a:latin typeface="Century Gothic"/>
                <a:cs typeface="Century Gothic"/>
              </a:rPr>
              <a:t>EUSKADIKO</a:t>
            </a:r>
            <a:r>
              <a:rPr sz="700" b="1" spc="-20" dirty="0">
                <a:latin typeface="Century Gothic"/>
                <a:cs typeface="Century Gothic"/>
              </a:rPr>
              <a:t> </a:t>
            </a:r>
            <a:r>
              <a:rPr sz="700" b="1" dirty="0">
                <a:latin typeface="Century Gothic"/>
                <a:cs typeface="Century Gothic"/>
              </a:rPr>
              <a:t>TOKI</a:t>
            </a:r>
            <a:r>
              <a:rPr sz="700" b="1" spc="-10" dirty="0">
                <a:latin typeface="Century Gothic"/>
                <a:cs typeface="Century Gothic"/>
              </a:rPr>
              <a:t> </a:t>
            </a:r>
            <a:r>
              <a:rPr sz="700" b="1" dirty="0">
                <a:latin typeface="Century Gothic"/>
                <a:cs typeface="Century Gothic"/>
              </a:rPr>
              <a:t>ERAKUNDEEN</a:t>
            </a:r>
            <a:r>
              <a:rPr sz="700" b="1" spc="-30" dirty="0">
                <a:latin typeface="Century Gothic"/>
                <a:cs typeface="Century Gothic"/>
              </a:rPr>
              <a:t> </a:t>
            </a:r>
            <a:r>
              <a:rPr sz="700" b="1" dirty="0">
                <a:latin typeface="Century Gothic"/>
                <a:cs typeface="Century Gothic"/>
              </a:rPr>
              <a:t>LEGEA</a:t>
            </a:r>
            <a:r>
              <a:rPr sz="700" b="1" spc="-35" dirty="0">
                <a:latin typeface="Century Gothic"/>
                <a:cs typeface="Century Gothic"/>
              </a:rPr>
              <a:t> </a:t>
            </a:r>
            <a:r>
              <a:rPr sz="700" b="1" dirty="0">
                <a:latin typeface="Century Gothic"/>
                <a:cs typeface="Century Gothic"/>
              </a:rPr>
              <a:t>(ETEL)</a:t>
            </a:r>
            <a:r>
              <a:rPr sz="700" b="1" spc="-20" dirty="0">
                <a:latin typeface="Century Gothic"/>
                <a:cs typeface="Century Gothic"/>
              </a:rPr>
              <a:t> </a:t>
            </a:r>
            <a:r>
              <a:rPr sz="700" b="1" spc="-25" dirty="0">
                <a:latin typeface="Century Gothic"/>
                <a:cs typeface="Century Gothic"/>
              </a:rPr>
              <a:t>ETA</a:t>
            </a:r>
            <a:r>
              <a:rPr sz="700" b="1" spc="500" dirty="0">
                <a:latin typeface="Century Gothic"/>
                <a:cs typeface="Century Gothic"/>
              </a:rPr>
              <a:t> </a:t>
            </a:r>
            <a:r>
              <a:rPr sz="700" b="1" dirty="0">
                <a:latin typeface="Century Gothic"/>
                <a:cs typeface="Century Gothic"/>
              </a:rPr>
              <a:t>ANTOLAKUNTZA</a:t>
            </a:r>
            <a:r>
              <a:rPr sz="700" b="1" spc="-20" dirty="0">
                <a:latin typeface="Century Gothic"/>
                <a:cs typeface="Century Gothic"/>
              </a:rPr>
              <a:t> </a:t>
            </a:r>
            <a:r>
              <a:rPr sz="700" b="1" dirty="0">
                <a:latin typeface="Century Gothic"/>
                <a:cs typeface="Century Gothic"/>
              </a:rPr>
              <a:t>ARLOKO</a:t>
            </a:r>
            <a:r>
              <a:rPr sz="700" b="1" spc="-35" dirty="0">
                <a:latin typeface="Century Gothic"/>
                <a:cs typeface="Century Gothic"/>
              </a:rPr>
              <a:t> </a:t>
            </a:r>
            <a:r>
              <a:rPr sz="700" b="1" dirty="0">
                <a:latin typeface="Century Gothic"/>
                <a:cs typeface="Century Gothic"/>
              </a:rPr>
              <a:t>LEHENENGO</a:t>
            </a:r>
            <a:r>
              <a:rPr sz="700" b="1" spc="-20" dirty="0">
                <a:latin typeface="Century Gothic"/>
                <a:cs typeface="Century Gothic"/>
              </a:rPr>
              <a:t> </a:t>
            </a:r>
            <a:r>
              <a:rPr sz="700" b="1" dirty="0">
                <a:latin typeface="Century Gothic"/>
                <a:cs typeface="Century Gothic"/>
              </a:rPr>
              <a:t>ERABAKIAK</a:t>
            </a:r>
            <a:r>
              <a:rPr sz="700" b="1" spc="-35" dirty="0">
                <a:latin typeface="Century Gothic"/>
                <a:cs typeface="Century Gothic"/>
              </a:rPr>
              <a:t> </a:t>
            </a:r>
            <a:r>
              <a:rPr sz="700" b="1" dirty="0">
                <a:latin typeface="Century Gothic"/>
                <a:cs typeface="Century Gothic"/>
              </a:rPr>
              <a:t>UDALETAN</a:t>
            </a:r>
            <a:r>
              <a:rPr sz="700" b="1" spc="-25" dirty="0">
                <a:latin typeface="Century Gothic"/>
                <a:cs typeface="Century Gothic"/>
              </a:rPr>
              <a:t> </a:t>
            </a:r>
            <a:r>
              <a:rPr sz="700" b="1" dirty="0">
                <a:latin typeface="Century Gothic"/>
                <a:cs typeface="Century Gothic"/>
              </a:rPr>
              <a:t>/</a:t>
            </a:r>
            <a:r>
              <a:rPr sz="700" b="1" spc="-25" dirty="0">
                <a:latin typeface="Century Gothic"/>
                <a:cs typeface="Century Gothic"/>
              </a:rPr>
              <a:t> </a:t>
            </a:r>
            <a:r>
              <a:rPr sz="700" spc="-10" dirty="0">
                <a:latin typeface="Century Gothic"/>
                <a:cs typeface="Century Gothic"/>
              </a:rPr>
              <a:t>20</a:t>
            </a:r>
            <a:r>
              <a:rPr lang="es-ES" sz="700" spc="-10" dirty="0">
                <a:latin typeface="Century Gothic"/>
                <a:cs typeface="Century Gothic"/>
              </a:rPr>
              <a:t>23</a:t>
            </a:r>
            <a:r>
              <a:rPr sz="700" spc="-10" dirty="0">
                <a:latin typeface="Century Gothic"/>
                <a:cs typeface="Century Gothic"/>
              </a:rPr>
              <a:t>-</a:t>
            </a:r>
            <a:r>
              <a:rPr sz="700" dirty="0">
                <a:latin typeface="Century Gothic"/>
                <a:cs typeface="Century Gothic"/>
              </a:rPr>
              <a:t>202</a:t>
            </a:r>
            <a:r>
              <a:rPr lang="es-ES" sz="700" dirty="0">
                <a:latin typeface="Century Gothic"/>
                <a:cs typeface="Century Gothic"/>
              </a:rPr>
              <a:t>7</a:t>
            </a:r>
            <a:r>
              <a:rPr sz="700" dirty="0">
                <a:latin typeface="Century Gothic"/>
                <a:cs typeface="Century Gothic"/>
              </a:rPr>
              <a:t> </a:t>
            </a:r>
            <a:r>
              <a:rPr sz="700" spc="-10" dirty="0">
                <a:latin typeface="Century Gothic"/>
                <a:cs typeface="Century Gothic"/>
              </a:rPr>
              <a:t>AGINTALDIA</a:t>
            </a:r>
            <a:endParaRPr sz="700" dirty="0">
              <a:latin typeface="Century Gothic"/>
              <a:cs typeface="Century Gothic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81355" y="123444"/>
            <a:ext cx="630936" cy="281939"/>
          </a:xfrm>
          <a:prstGeom prst="rect">
            <a:avLst/>
          </a:prstGeom>
        </p:spPr>
      </p:pic>
      <p:sp>
        <p:nvSpPr>
          <p:cNvPr id="5" name="object 5"/>
          <p:cNvSpPr txBox="1"/>
          <p:nvPr/>
        </p:nvSpPr>
        <p:spPr>
          <a:xfrm>
            <a:off x="609600" y="375666"/>
            <a:ext cx="7696200" cy="182075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94945" marR="1592580" indent="-182880">
              <a:lnSpc>
                <a:spcPct val="156600"/>
              </a:lnSpc>
              <a:spcBef>
                <a:spcPts val="95"/>
              </a:spcBef>
            </a:pPr>
            <a:r>
              <a:rPr lang="eu-ES" sz="2400" b="1" dirty="0">
                <a:latin typeface="Century Gothic"/>
                <a:cs typeface="Century Gothic"/>
              </a:rPr>
              <a:t>Arduraldien</a:t>
            </a:r>
            <a:r>
              <a:rPr lang="eu-ES" sz="2400" b="1" spc="-25" dirty="0">
                <a:latin typeface="Century Gothic"/>
                <a:cs typeface="Century Gothic"/>
              </a:rPr>
              <a:t> </a:t>
            </a:r>
            <a:r>
              <a:rPr lang="eu-ES" sz="2400" b="1" dirty="0">
                <a:latin typeface="Century Gothic"/>
                <a:cs typeface="Century Gothic"/>
              </a:rPr>
              <a:t>eta</a:t>
            </a:r>
            <a:r>
              <a:rPr lang="eu-ES" sz="2400" b="1" spc="-15" dirty="0">
                <a:latin typeface="Century Gothic"/>
                <a:cs typeface="Century Gothic"/>
              </a:rPr>
              <a:t> </a:t>
            </a:r>
            <a:r>
              <a:rPr lang="eu-ES" sz="2400" b="1" dirty="0">
                <a:latin typeface="Century Gothic"/>
                <a:cs typeface="Century Gothic"/>
              </a:rPr>
              <a:t>ordainsarien</a:t>
            </a:r>
            <a:r>
              <a:rPr lang="eu-ES" sz="2400" b="1" spc="-35" dirty="0">
                <a:latin typeface="Century Gothic"/>
                <a:cs typeface="Century Gothic"/>
              </a:rPr>
              <a:t> </a:t>
            </a:r>
            <a:r>
              <a:rPr lang="eu-ES" sz="2400" b="1" spc="-10" dirty="0">
                <a:latin typeface="Century Gothic"/>
                <a:cs typeface="Century Gothic"/>
              </a:rPr>
              <a:t>araubidea </a:t>
            </a:r>
            <a:r>
              <a:rPr lang="eu-ES" sz="2400" b="1" spc="-10" dirty="0">
                <a:solidFill>
                  <a:srgbClr val="CF1240"/>
                </a:solidFill>
                <a:latin typeface="Century Gothic"/>
                <a:cs typeface="Century Gothic"/>
              </a:rPr>
              <a:t>6.-</a:t>
            </a:r>
            <a:r>
              <a:rPr lang="eu-ES" sz="2400" b="1" dirty="0">
                <a:latin typeface="Century Gothic"/>
                <a:cs typeface="Century Gothic"/>
              </a:rPr>
              <a:t>Ordainsarien</a:t>
            </a:r>
            <a:r>
              <a:rPr lang="eu-ES" sz="2400" b="1" spc="-10" dirty="0">
                <a:latin typeface="Century Gothic"/>
                <a:cs typeface="Century Gothic"/>
              </a:rPr>
              <a:t> araubidea</a:t>
            </a:r>
            <a:r>
              <a:rPr lang="eu-ES" sz="2400" spc="-10" dirty="0">
                <a:latin typeface="Century Gothic"/>
                <a:cs typeface="Century Gothic"/>
              </a:rPr>
              <a:t>:</a:t>
            </a:r>
            <a:endParaRPr lang="eu-ES" sz="2400" dirty="0">
              <a:latin typeface="Century Gothic"/>
              <a:cs typeface="Century Gothic"/>
            </a:endParaRPr>
          </a:p>
          <a:p>
            <a:pPr marL="194945">
              <a:lnSpc>
                <a:spcPct val="100000"/>
              </a:lnSpc>
              <a:spcBef>
                <a:spcPts val="1190"/>
              </a:spcBef>
            </a:pPr>
            <a:r>
              <a:rPr lang="eu-ES" sz="1600" b="1" dirty="0">
                <a:latin typeface="Century Gothic"/>
                <a:cs typeface="Century Gothic"/>
              </a:rPr>
              <a:t>a) </a:t>
            </a:r>
            <a:r>
              <a:rPr lang="eu-ES" sz="1600" dirty="0">
                <a:latin typeface="Century Gothic"/>
              </a:rPr>
              <a:t>Lurralde bakoitzeko </a:t>
            </a:r>
            <a:r>
              <a:rPr lang="eu-ES" sz="1600" b="1" dirty="0">
                <a:latin typeface="Century Gothic"/>
              </a:rPr>
              <a:t>Foru araudian finkatutako mugak </a:t>
            </a:r>
            <a:r>
              <a:rPr lang="eu-ES" sz="1600" dirty="0">
                <a:latin typeface="Century Gothic"/>
              </a:rPr>
              <a:t>ordainsari –gordinak-eta bertaratze guztietan (hirurtekoak izan ezik</a:t>
            </a:r>
            <a:r>
              <a:rPr lang="eu-ES" sz="1600" b="1" dirty="0">
                <a:latin typeface="Century Gothic"/>
              </a:rPr>
              <a:t>)</a:t>
            </a:r>
          </a:p>
        </p:txBody>
      </p:sp>
      <p:graphicFrame>
        <p:nvGraphicFramePr>
          <p:cNvPr id="6" name="objec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10886285"/>
              </p:ext>
            </p:extLst>
          </p:nvPr>
        </p:nvGraphicFramePr>
        <p:xfrm>
          <a:off x="762000" y="2667000"/>
          <a:ext cx="7965441" cy="360158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2461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224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7145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544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38256">
                <a:tc gridSpan="4">
                  <a:txBody>
                    <a:bodyPr/>
                    <a:lstStyle/>
                    <a:p>
                      <a:pPr marL="107950">
                        <a:lnSpc>
                          <a:spcPts val="1610"/>
                        </a:lnSpc>
                        <a:spcBef>
                          <a:spcPts val="45"/>
                        </a:spcBef>
                      </a:pPr>
                      <a:r>
                        <a:rPr lang="eu-ES" sz="1400" b="1" noProof="0" dirty="0">
                          <a:solidFill>
                            <a:srgbClr val="FFFFFF"/>
                          </a:solidFill>
                          <a:latin typeface="Century Gothic"/>
                          <a:cs typeface="Century Gothic"/>
                        </a:rPr>
                        <a:t>Gipuzkoa:</a:t>
                      </a:r>
                      <a:r>
                        <a:rPr lang="eu-ES" sz="1400" b="1" spc="-60" noProof="0" dirty="0">
                          <a:solidFill>
                            <a:srgbClr val="FFFFFF"/>
                          </a:solidFill>
                          <a:latin typeface="Century Gothic"/>
                          <a:cs typeface="Century Gothic"/>
                        </a:rPr>
                        <a:t> Gipuzkoako 2023ko </a:t>
                      </a:r>
                      <a:r>
                        <a:rPr lang="eu-ES" sz="1400" b="1" noProof="0" dirty="0">
                          <a:solidFill>
                            <a:srgbClr val="FFFFFF"/>
                          </a:solidFill>
                          <a:latin typeface="Century Gothic"/>
                          <a:cs typeface="Century Gothic"/>
                        </a:rPr>
                        <a:t>Aurrekontuei</a:t>
                      </a:r>
                      <a:r>
                        <a:rPr lang="eu-ES" sz="1400" b="1" spc="-25" noProof="0" dirty="0">
                          <a:solidFill>
                            <a:srgbClr val="FFFFF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lang="eu-ES" sz="1400" b="1" noProof="0" dirty="0">
                          <a:solidFill>
                            <a:srgbClr val="FFFFFF"/>
                          </a:solidFill>
                          <a:latin typeface="Century Gothic"/>
                          <a:cs typeface="Century Gothic"/>
                        </a:rPr>
                        <a:t>buruzko</a:t>
                      </a:r>
                      <a:r>
                        <a:rPr lang="eu-ES" sz="1400" b="1" spc="-35" noProof="0" dirty="0">
                          <a:solidFill>
                            <a:srgbClr val="FFFFF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lang="eu-ES" sz="1400" b="1" noProof="0" dirty="0">
                          <a:solidFill>
                            <a:srgbClr val="FFFFFF"/>
                          </a:solidFill>
                          <a:latin typeface="Century Gothic"/>
                          <a:cs typeface="Century Gothic"/>
                        </a:rPr>
                        <a:t>6/2022</a:t>
                      </a:r>
                      <a:r>
                        <a:rPr lang="eu-ES" sz="1400" b="1" spc="-45" noProof="0" dirty="0">
                          <a:solidFill>
                            <a:srgbClr val="FFFFF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lang="eu-ES" sz="1400" b="1" noProof="0" dirty="0">
                          <a:solidFill>
                            <a:srgbClr val="FFFFFF"/>
                          </a:solidFill>
                          <a:latin typeface="Century Gothic"/>
                          <a:cs typeface="Century Gothic"/>
                        </a:rPr>
                        <a:t>FA</a:t>
                      </a:r>
                      <a:r>
                        <a:rPr lang="eu-ES" sz="1400" b="1" spc="-40" noProof="0" dirty="0">
                          <a:solidFill>
                            <a:srgbClr val="FFFFF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lang="eu-ES" sz="1400" b="1" noProof="0" dirty="0" err="1">
                          <a:solidFill>
                            <a:srgbClr val="FFFFFF"/>
                          </a:solidFill>
                          <a:latin typeface="Century Gothic"/>
                          <a:cs typeface="Century Gothic"/>
                        </a:rPr>
                        <a:t>ren</a:t>
                      </a:r>
                      <a:r>
                        <a:rPr lang="eu-ES" sz="1400" b="1" spc="-30" noProof="0" dirty="0">
                          <a:solidFill>
                            <a:srgbClr val="FFFFF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lang="eu-ES" sz="1400" b="1" noProof="0" dirty="0">
                          <a:solidFill>
                            <a:srgbClr val="FFFFFF"/>
                          </a:solidFill>
                          <a:latin typeface="Century Gothic"/>
                          <a:cs typeface="Century Gothic"/>
                        </a:rPr>
                        <a:t>Zazpigarren</a:t>
                      </a:r>
                      <a:r>
                        <a:rPr lang="eu-ES" sz="1400" b="1" spc="-20" noProof="0" dirty="0">
                          <a:solidFill>
                            <a:srgbClr val="FFFFF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lang="eu-ES" sz="1400" b="1" spc="-25" noProof="0" dirty="0" err="1">
                          <a:solidFill>
                            <a:srgbClr val="FFFFFF"/>
                          </a:solidFill>
                          <a:latin typeface="Century Gothic"/>
                          <a:cs typeface="Century Gothic"/>
                        </a:rPr>
                        <a:t>XG</a:t>
                      </a:r>
                      <a:endParaRPr lang="eu-ES" sz="1400" noProof="0" dirty="0">
                        <a:latin typeface="Century Gothic"/>
                        <a:cs typeface="Century Gothic"/>
                      </a:endParaRPr>
                    </a:p>
                  </a:txBody>
                  <a:tcPr marL="0" marR="0" marT="57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609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9163">
                <a:tc>
                  <a:txBody>
                    <a:bodyPr/>
                    <a:lstStyle/>
                    <a:p>
                      <a:pPr marL="818515">
                        <a:lnSpc>
                          <a:spcPct val="100000"/>
                        </a:lnSpc>
                        <a:spcBef>
                          <a:spcPts val="840"/>
                        </a:spcBef>
                      </a:pPr>
                      <a:r>
                        <a:rPr sz="1000" b="1" spc="-10" dirty="0">
                          <a:solidFill>
                            <a:srgbClr val="FFFFFF"/>
                          </a:solidFill>
                          <a:latin typeface="Century Gothic"/>
                          <a:cs typeface="Century Gothic"/>
                        </a:rPr>
                        <a:t>BIZTANLEAK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066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4D90BA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840"/>
                        </a:spcBef>
                      </a:pPr>
                      <a:r>
                        <a:rPr sz="1000" b="1" spc="-10" dirty="0">
                          <a:solidFill>
                            <a:srgbClr val="FFFFFF"/>
                          </a:solidFill>
                          <a:latin typeface="Century Gothic"/>
                          <a:cs typeface="Century Gothic"/>
                        </a:rPr>
                        <a:t>ERREFERENTZIA</a:t>
                      </a:r>
                      <a:endParaRPr sz="1000" dirty="0">
                        <a:latin typeface="Century Gothic"/>
                        <a:cs typeface="Century Gothic"/>
                      </a:endParaRPr>
                    </a:p>
                  </a:txBody>
                  <a:tcPr marL="0" marR="0" marT="1066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4D90BA"/>
                    </a:solidFill>
                  </a:tcPr>
                </a:tc>
                <a:tc>
                  <a:txBody>
                    <a:bodyPr/>
                    <a:lstStyle/>
                    <a:p>
                      <a:pPr marL="113664">
                        <a:lnSpc>
                          <a:spcPct val="100000"/>
                        </a:lnSpc>
                        <a:spcBef>
                          <a:spcPts val="840"/>
                        </a:spcBef>
                      </a:pPr>
                      <a:r>
                        <a:rPr sz="1000" b="1" dirty="0">
                          <a:solidFill>
                            <a:srgbClr val="FFFFFF"/>
                          </a:solidFill>
                          <a:latin typeface="Century Gothic"/>
                          <a:cs typeface="Century Gothic"/>
                        </a:rPr>
                        <a:t>20</a:t>
                      </a:r>
                      <a:r>
                        <a:rPr lang="es-ES" sz="1000" b="1" dirty="0">
                          <a:solidFill>
                            <a:srgbClr val="FFFFFF"/>
                          </a:solidFill>
                          <a:latin typeface="Century Gothic"/>
                          <a:cs typeface="Century Gothic"/>
                        </a:rPr>
                        <a:t>23.</a:t>
                      </a:r>
                      <a:r>
                        <a:rPr sz="1000" b="1" spc="-10" dirty="0">
                          <a:solidFill>
                            <a:srgbClr val="FFFFFF"/>
                          </a:solidFill>
                          <a:latin typeface="Century Gothic"/>
                          <a:cs typeface="Century Gothic"/>
                        </a:rPr>
                        <a:t>URTEA</a:t>
                      </a:r>
                      <a:endParaRPr sz="1000" dirty="0">
                        <a:latin typeface="Century Gothic"/>
                        <a:cs typeface="Century Gothic"/>
                      </a:endParaRPr>
                    </a:p>
                  </a:txBody>
                  <a:tcPr marL="0" marR="0" marT="1066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4D90BA"/>
                    </a:solidFill>
                  </a:tcPr>
                </a:tc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  <a:spcBef>
                          <a:spcPts val="825"/>
                        </a:spcBef>
                      </a:pPr>
                      <a:endParaRPr sz="1000" dirty="0">
                        <a:latin typeface="Arial"/>
                        <a:cs typeface="Arial"/>
                      </a:endParaRPr>
                    </a:p>
                  </a:txBody>
                  <a:tcPr marL="0" marR="0" marT="1047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4D90B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58533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FE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FE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FE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FE8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59256">
                <a:tc>
                  <a:txBody>
                    <a:bodyPr/>
                    <a:lstStyle/>
                    <a:p>
                      <a:pPr marL="142875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lang="eu-ES" sz="1000" b="1" noProof="0" dirty="0">
                          <a:latin typeface="Century Gothic"/>
                          <a:cs typeface="Century Gothic"/>
                        </a:rPr>
                        <a:t>50.001etik</a:t>
                      </a:r>
                      <a:r>
                        <a:rPr lang="eu-ES" sz="1000" b="1" spc="-70" noProof="0" dirty="0"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lang="eu-ES" sz="1000" b="1" spc="-10" noProof="0" dirty="0">
                          <a:latin typeface="Century Gothic"/>
                          <a:cs typeface="Century Gothic"/>
                        </a:rPr>
                        <a:t>aurrera</a:t>
                      </a:r>
                      <a:endParaRPr lang="eu-ES" sz="1000" noProof="0" dirty="0">
                        <a:latin typeface="Century Gothic"/>
                        <a:cs typeface="Century Gothic"/>
                      </a:endParaRPr>
                    </a:p>
                  </a:txBody>
                  <a:tcPr marL="0" marR="0" marT="762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FE8E7"/>
                    </a:solidFill>
                  </a:tcPr>
                </a:tc>
                <a:tc>
                  <a:txBody>
                    <a:bodyPr/>
                    <a:lstStyle/>
                    <a:p>
                      <a:pPr marL="44450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sz="1000" dirty="0">
                          <a:latin typeface="Century Gothic"/>
                          <a:cs typeface="Century Gothic"/>
                        </a:rPr>
                        <a:t>EUSKO</a:t>
                      </a:r>
                      <a:r>
                        <a:rPr sz="1000" spc="-25" dirty="0"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spc="-10" dirty="0">
                          <a:latin typeface="Century Gothic"/>
                          <a:cs typeface="Century Gothic"/>
                        </a:rPr>
                        <a:t>JAURLARITZAKO</a:t>
                      </a:r>
                      <a:r>
                        <a:rPr sz="1000" spc="20" dirty="0"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dirty="0">
                          <a:latin typeface="Century Gothic"/>
                          <a:cs typeface="Century Gothic"/>
                        </a:rPr>
                        <a:t>SAILBURUA</a:t>
                      </a:r>
                      <a:r>
                        <a:rPr sz="1000" spc="10" dirty="0"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dirty="0">
                          <a:latin typeface="Century Gothic"/>
                          <a:cs typeface="Century Gothic"/>
                        </a:rPr>
                        <a:t>-%</a:t>
                      </a:r>
                      <a:r>
                        <a:rPr sz="1000" spc="-35" dirty="0"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spc="-25" dirty="0">
                          <a:latin typeface="Century Gothic"/>
                          <a:cs typeface="Century Gothic"/>
                        </a:rPr>
                        <a:t>10</a:t>
                      </a:r>
                      <a:endParaRPr sz="1000" dirty="0">
                        <a:latin typeface="Century Gothic"/>
                        <a:cs typeface="Century Gothic"/>
                      </a:endParaRPr>
                    </a:p>
                  </a:txBody>
                  <a:tcPr marL="0" marR="0" marT="63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FE8E7"/>
                    </a:solidFill>
                  </a:tcPr>
                </a:tc>
                <a:tc>
                  <a:txBody>
                    <a:bodyPr/>
                    <a:lstStyle/>
                    <a:p>
                      <a:pPr marL="310515">
                        <a:lnSpc>
                          <a:spcPts val="1415"/>
                        </a:lnSpc>
                      </a:pPr>
                      <a:r>
                        <a:rPr lang="es-ES" sz="1200" b="1" spc="-10" dirty="0">
                          <a:latin typeface="Arial"/>
                          <a:cs typeface="Arial"/>
                        </a:rPr>
                        <a:t>90.880,90</a:t>
                      </a:r>
                      <a:endParaRPr sz="1200" dirty="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FE8E7"/>
                    </a:solidFill>
                  </a:tcPr>
                </a:tc>
                <a:tc>
                  <a:txBody>
                    <a:bodyPr/>
                    <a:lstStyle/>
                    <a:p>
                      <a:pPr marL="310515">
                        <a:lnSpc>
                          <a:spcPts val="1415"/>
                        </a:lnSpc>
                      </a:pPr>
                      <a:endParaRPr sz="1200" dirty="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FE8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40428">
                <a:tc>
                  <a:txBody>
                    <a:bodyPr/>
                    <a:lstStyle/>
                    <a:p>
                      <a:pPr marL="107950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lang="eu-ES" sz="1000" b="1" spc="-10" noProof="0" dirty="0">
                          <a:latin typeface="Century Gothic"/>
                          <a:cs typeface="Century Gothic"/>
                        </a:rPr>
                        <a:t>20.001etik</a:t>
                      </a:r>
                      <a:r>
                        <a:rPr lang="eu-ES" sz="1000" b="1" spc="-15" noProof="0" dirty="0"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lang="eu-ES" sz="1000" b="1" noProof="0" dirty="0">
                          <a:latin typeface="Century Gothic"/>
                          <a:cs typeface="Century Gothic"/>
                        </a:rPr>
                        <a:t>50.000ra</a:t>
                      </a:r>
                      <a:r>
                        <a:rPr lang="eu-ES" sz="1000" b="1" spc="5" noProof="0" dirty="0"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lang="eu-ES" sz="1000" b="1" spc="-20" noProof="0" dirty="0">
                          <a:latin typeface="Century Gothic"/>
                          <a:cs typeface="Century Gothic"/>
                        </a:rPr>
                        <a:t>arte</a:t>
                      </a:r>
                      <a:endParaRPr lang="eu-ES" sz="1000" noProof="0" dirty="0">
                        <a:latin typeface="Century Gothic"/>
                        <a:cs typeface="Century Gothic"/>
                      </a:endParaRPr>
                    </a:p>
                  </a:txBody>
                  <a:tcPr marL="0" marR="0" marT="762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FE8E7"/>
                    </a:solidFill>
                  </a:tcPr>
                </a:tc>
                <a:tc>
                  <a:txBody>
                    <a:bodyPr/>
                    <a:lstStyle/>
                    <a:p>
                      <a:pPr marL="44450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sz="1000" dirty="0">
                          <a:latin typeface="Century Gothic"/>
                          <a:cs typeface="Century Gothic"/>
                        </a:rPr>
                        <a:t>EUSKO</a:t>
                      </a:r>
                      <a:r>
                        <a:rPr sz="1000" spc="-20" dirty="0"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spc="-10" dirty="0">
                          <a:latin typeface="Century Gothic"/>
                          <a:cs typeface="Century Gothic"/>
                        </a:rPr>
                        <a:t>JAURLARITZAKO</a:t>
                      </a:r>
                      <a:r>
                        <a:rPr sz="1000" spc="25" dirty="0"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dirty="0">
                          <a:latin typeface="Century Gothic"/>
                          <a:cs typeface="Century Gothic"/>
                        </a:rPr>
                        <a:t>SAILBURUA</a:t>
                      </a:r>
                      <a:r>
                        <a:rPr sz="1000" spc="15" dirty="0"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dirty="0">
                          <a:latin typeface="Century Gothic"/>
                          <a:cs typeface="Century Gothic"/>
                        </a:rPr>
                        <a:t>-</a:t>
                      </a:r>
                      <a:r>
                        <a:rPr sz="1000" spc="-25" dirty="0"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dirty="0">
                          <a:latin typeface="Century Gothic"/>
                          <a:cs typeface="Century Gothic"/>
                        </a:rPr>
                        <a:t>%</a:t>
                      </a:r>
                      <a:r>
                        <a:rPr sz="1000" spc="-30" dirty="0"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spc="-25" dirty="0">
                          <a:latin typeface="Century Gothic"/>
                          <a:cs typeface="Century Gothic"/>
                        </a:rPr>
                        <a:t>15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63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FE8E7"/>
                    </a:solidFill>
                  </a:tcPr>
                </a:tc>
                <a:tc>
                  <a:txBody>
                    <a:bodyPr/>
                    <a:lstStyle/>
                    <a:p>
                      <a:pPr marL="310515">
                        <a:lnSpc>
                          <a:spcPts val="1415"/>
                        </a:lnSpc>
                      </a:pPr>
                      <a:r>
                        <a:rPr lang="es-ES" sz="1200" b="1" spc="-10" dirty="0">
                          <a:latin typeface="Arial"/>
                          <a:cs typeface="Arial"/>
                        </a:rPr>
                        <a:t>85.831,96</a:t>
                      </a:r>
                      <a:endParaRPr sz="1200" dirty="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FE8E7"/>
                    </a:solidFill>
                  </a:tcPr>
                </a:tc>
                <a:tc>
                  <a:txBody>
                    <a:bodyPr/>
                    <a:lstStyle/>
                    <a:p>
                      <a:pPr marL="310515">
                        <a:lnSpc>
                          <a:spcPts val="1415"/>
                        </a:lnSpc>
                      </a:pPr>
                      <a:endParaRPr sz="1200" dirty="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FE8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59256">
                <a:tc>
                  <a:txBody>
                    <a:bodyPr/>
                    <a:lstStyle/>
                    <a:p>
                      <a:pPr marL="107950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lang="eu-ES" sz="1000" b="1" spc="-10" noProof="0" dirty="0">
                          <a:latin typeface="Century Gothic"/>
                          <a:cs typeface="Century Gothic"/>
                        </a:rPr>
                        <a:t>10.001etik</a:t>
                      </a:r>
                      <a:r>
                        <a:rPr lang="eu-ES" sz="1000" b="1" spc="-15" noProof="0" dirty="0"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lang="eu-ES" sz="1000" b="1" noProof="0" dirty="0">
                          <a:latin typeface="Century Gothic"/>
                          <a:cs typeface="Century Gothic"/>
                        </a:rPr>
                        <a:t>20.000ra</a:t>
                      </a:r>
                      <a:r>
                        <a:rPr lang="eu-ES" sz="1000" b="1" spc="5" noProof="0" dirty="0"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lang="eu-ES" sz="1000" b="1" spc="-20" noProof="0" dirty="0">
                          <a:latin typeface="Century Gothic"/>
                          <a:cs typeface="Century Gothic"/>
                        </a:rPr>
                        <a:t>arte</a:t>
                      </a:r>
                      <a:endParaRPr lang="eu-ES" sz="1000" noProof="0" dirty="0">
                        <a:latin typeface="Century Gothic"/>
                        <a:cs typeface="Century Gothic"/>
                      </a:endParaRPr>
                    </a:p>
                  </a:txBody>
                  <a:tcPr marL="0" marR="0" marT="82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FE8E7"/>
                    </a:solidFill>
                  </a:tcPr>
                </a:tc>
                <a:tc>
                  <a:txBody>
                    <a:bodyPr/>
                    <a:lstStyle/>
                    <a:p>
                      <a:pPr marL="44450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sz="1000" dirty="0">
                          <a:latin typeface="Century Gothic"/>
                          <a:cs typeface="Century Gothic"/>
                        </a:rPr>
                        <a:t>EUSKO</a:t>
                      </a:r>
                      <a:r>
                        <a:rPr sz="1000" spc="-10" dirty="0">
                          <a:latin typeface="Century Gothic"/>
                          <a:cs typeface="Century Gothic"/>
                        </a:rPr>
                        <a:t> JAURLARITZAKO</a:t>
                      </a:r>
                      <a:r>
                        <a:rPr sz="1000" spc="40" dirty="0"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spc="-10" dirty="0">
                          <a:latin typeface="Century Gothic"/>
                          <a:cs typeface="Century Gothic"/>
                        </a:rPr>
                        <a:t>ZUZENDARIA</a:t>
                      </a:r>
                      <a:endParaRPr sz="1000" dirty="0">
                        <a:latin typeface="Century Gothic"/>
                        <a:cs typeface="Century Gothic"/>
                      </a:endParaRPr>
                    </a:p>
                  </a:txBody>
                  <a:tcPr marL="0" marR="0" marT="63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FE8E7"/>
                    </a:solidFill>
                  </a:tcPr>
                </a:tc>
                <a:tc>
                  <a:txBody>
                    <a:bodyPr/>
                    <a:lstStyle/>
                    <a:p>
                      <a:pPr marL="310515">
                        <a:lnSpc>
                          <a:spcPts val="1415"/>
                        </a:lnSpc>
                      </a:pPr>
                      <a:r>
                        <a:rPr lang="es-ES" sz="1200" b="1" spc="-10" dirty="0">
                          <a:latin typeface="Arial"/>
                          <a:cs typeface="Arial"/>
                        </a:rPr>
                        <a:t>77.928,90</a:t>
                      </a:r>
                      <a:endParaRPr sz="1200" dirty="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FE8E7"/>
                    </a:solidFill>
                  </a:tcPr>
                </a:tc>
                <a:tc>
                  <a:txBody>
                    <a:bodyPr/>
                    <a:lstStyle/>
                    <a:p>
                      <a:pPr marL="310515">
                        <a:lnSpc>
                          <a:spcPts val="1415"/>
                        </a:lnSpc>
                      </a:pPr>
                      <a:endParaRPr sz="1200" dirty="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FE8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58533">
                <a:tc>
                  <a:txBody>
                    <a:bodyPr/>
                    <a:lstStyle/>
                    <a:p>
                      <a:pPr marL="107950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lang="eu-ES" sz="1000" b="1" spc="-10" noProof="0" dirty="0">
                          <a:latin typeface="Century Gothic"/>
                          <a:cs typeface="Century Gothic"/>
                        </a:rPr>
                        <a:t>5.0001etik</a:t>
                      </a:r>
                      <a:r>
                        <a:rPr lang="eu-ES" sz="1000" b="1" spc="-15" noProof="0" dirty="0"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lang="eu-ES" sz="1000" b="1" noProof="0" dirty="0">
                          <a:latin typeface="Century Gothic"/>
                          <a:cs typeface="Century Gothic"/>
                        </a:rPr>
                        <a:t>10.000ra</a:t>
                      </a:r>
                      <a:r>
                        <a:rPr lang="eu-ES" sz="1000" b="1" spc="5" noProof="0" dirty="0"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lang="eu-ES" sz="1000" b="1" spc="-20" noProof="0" dirty="0">
                          <a:latin typeface="Century Gothic"/>
                          <a:cs typeface="Century Gothic"/>
                        </a:rPr>
                        <a:t>arte</a:t>
                      </a:r>
                      <a:endParaRPr lang="eu-ES" sz="1000" noProof="0" dirty="0">
                        <a:latin typeface="Century Gothic"/>
                        <a:cs typeface="Century Gothic"/>
                      </a:endParaRPr>
                    </a:p>
                  </a:txBody>
                  <a:tcPr marL="0" marR="0" marT="762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FE8E7"/>
                    </a:solidFill>
                  </a:tcPr>
                </a:tc>
                <a:tc>
                  <a:txBody>
                    <a:bodyPr/>
                    <a:lstStyle/>
                    <a:p>
                      <a:pPr marL="44450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sz="1000" dirty="0">
                          <a:latin typeface="Century Gothic"/>
                          <a:cs typeface="Century Gothic"/>
                        </a:rPr>
                        <a:t>EUSKO</a:t>
                      </a:r>
                      <a:r>
                        <a:rPr sz="1000" spc="-35" dirty="0"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spc="-10" dirty="0">
                          <a:latin typeface="Century Gothic"/>
                          <a:cs typeface="Century Gothic"/>
                        </a:rPr>
                        <a:t>JAURLARITZAKO</a:t>
                      </a:r>
                      <a:r>
                        <a:rPr sz="1000" spc="15" dirty="0"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dirty="0">
                          <a:latin typeface="Century Gothic"/>
                          <a:cs typeface="Century Gothic"/>
                        </a:rPr>
                        <a:t>ZUZENDARIA</a:t>
                      </a:r>
                      <a:r>
                        <a:rPr sz="1000" spc="-10" dirty="0"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dirty="0">
                          <a:latin typeface="Century Gothic"/>
                          <a:cs typeface="Century Gothic"/>
                        </a:rPr>
                        <a:t>-</a:t>
                      </a:r>
                      <a:r>
                        <a:rPr sz="1000" spc="-25" dirty="0">
                          <a:latin typeface="Century Gothic"/>
                          <a:cs typeface="Century Gothic"/>
                        </a:rPr>
                        <a:t>%10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63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FE8E7"/>
                    </a:solidFill>
                  </a:tcPr>
                </a:tc>
                <a:tc>
                  <a:txBody>
                    <a:bodyPr/>
                    <a:lstStyle/>
                    <a:p>
                      <a:pPr marL="310515">
                        <a:lnSpc>
                          <a:spcPts val="1415"/>
                        </a:lnSpc>
                      </a:pPr>
                      <a:r>
                        <a:rPr lang="es-ES" sz="1200" b="1" spc="-10" dirty="0">
                          <a:latin typeface="Arial"/>
                          <a:cs typeface="Arial"/>
                        </a:rPr>
                        <a:t>70.136,01</a:t>
                      </a:r>
                      <a:endParaRPr sz="1200" dirty="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FE8E7"/>
                    </a:solidFill>
                  </a:tcPr>
                </a:tc>
                <a:tc>
                  <a:txBody>
                    <a:bodyPr/>
                    <a:lstStyle/>
                    <a:p>
                      <a:pPr marL="310515">
                        <a:lnSpc>
                          <a:spcPts val="1415"/>
                        </a:lnSpc>
                      </a:pPr>
                      <a:endParaRPr sz="1200" dirty="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FE8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91175">
                <a:tc>
                  <a:txBody>
                    <a:bodyPr/>
                    <a:lstStyle/>
                    <a:p>
                      <a:pPr marL="107950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lang="eu-ES" sz="1000" b="1" spc="-10" noProof="0" dirty="0">
                          <a:latin typeface="Century Gothic"/>
                          <a:cs typeface="Century Gothic"/>
                        </a:rPr>
                        <a:t>2.001etik</a:t>
                      </a:r>
                      <a:r>
                        <a:rPr lang="eu-ES" sz="1000" b="1" spc="-20" noProof="0" dirty="0"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lang="eu-ES" sz="1000" b="1" noProof="0" dirty="0">
                          <a:latin typeface="Century Gothic"/>
                          <a:cs typeface="Century Gothic"/>
                        </a:rPr>
                        <a:t>5.000ra</a:t>
                      </a:r>
                      <a:r>
                        <a:rPr lang="eu-ES" sz="1000" b="1" spc="5" noProof="0" dirty="0"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lang="eu-ES" sz="1000" b="1" spc="-20" noProof="0" dirty="0">
                          <a:latin typeface="Century Gothic"/>
                          <a:cs typeface="Century Gothic"/>
                        </a:rPr>
                        <a:t>arte + zor </a:t>
                      </a:r>
                      <a:r>
                        <a:rPr lang="eu-ES" sz="1000" b="1" spc="-20" noProof="0" dirty="0" err="1">
                          <a:latin typeface="Century Gothic"/>
                          <a:cs typeface="Century Gothic"/>
                        </a:rPr>
                        <a:t>pujblikoaren</a:t>
                      </a:r>
                      <a:r>
                        <a:rPr lang="eu-ES" sz="1000" b="1" spc="-20" noProof="0" dirty="0">
                          <a:latin typeface="Century Gothic"/>
                          <a:cs typeface="Century Gothic"/>
                        </a:rPr>
                        <a:t> helburua bete edo plan ekonomikoa</a:t>
                      </a:r>
                      <a:endParaRPr lang="eu-ES" sz="1000" noProof="0" dirty="0">
                        <a:latin typeface="Century Gothic"/>
                        <a:cs typeface="Century Gothic"/>
                      </a:endParaRPr>
                    </a:p>
                  </a:txBody>
                  <a:tcPr marL="0" marR="0" marT="82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FE8E7"/>
                    </a:solidFill>
                  </a:tcPr>
                </a:tc>
                <a:tc>
                  <a:txBody>
                    <a:bodyPr/>
                    <a:lstStyle/>
                    <a:p>
                      <a:pPr marL="44450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sz="1000" dirty="0">
                          <a:latin typeface="Century Gothic"/>
                          <a:cs typeface="Century Gothic"/>
                        </a:rPr>
                        <a:t>EUSKO</a:t>
                      </a:r>
                      <a:r>
                        <a:rPr sz="1000" spc="-10" dirty="0">
                          <a:latin typeface="Century Gothic"/>
                          <a:cs typeface="Century Gothic"/>
                        </a:rPr>
                        <a:t> JAURLARITZAKO</a:t>
                      </a:r>
                      <a:r>
                        <a:rPr sz="1000" spc="40" dirty="0"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spc="-10" dirty="0">
                          <a:latin typeface="Century Gothic"/>
                          <a:cs typeface="Century Gothic"/>
                        </a:rPr>
                        <a:t>ZUZENDARIA-</a:t>
                      </a:r>
                      <a:r>
                        <a:rPr sz="1000" spc="-25" dirty="0">
                          <a:latin typeface="Century Gothic"/>
                          <a:cs typeface="Century Gothic"/>
                        </a:rPr>
                        <a:t>%15</a:t>
                      </a:r>
                      <a:endParaRPr sz="1000" dirty="0">
                        <a:latin typeface="Century Gothic"/>
                        <a:cs typeface="Century Gothic"/>
                      </a:endParaRPr>
                    </a:p>
                  </a:txBody>
                  <a:tcPr marL="0" marR="0" marT="63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FE8E7"/>
                    </a:solidFill>
                  </a:tcPr>
                </a:tc>
                <a:tc>
                  <a:txBody>
                    <a:bodyPr/>
                    <a:lstStyle/>
                    <a:p>
                      <a:pPr marL="310515">
                        <a:lnSpc>
                          <a:spcPts val="1415"/>
                        </a:lnSpc>
                      </a:pPr>
                      <a:r>
                        <a:rPr lang="es-ES" sz="1200" b="1" spc="-10" dirty="0">
                          <a:latin typeface="Arial"/>
                          <a:cs typeface="Arial"/>
                        </a:rPr>
                        <a:t>66.239,57</a:t>
                      </a: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FE8E7"/>
                    </a:solidFill>
                  </a:tcPr>
                </a:tc>
                <a:tc>
                  <a:txBody>
                    <a:bodyPr/>
                    <a:lstStyle/>
                    <a:p>
                      <a:pPr marL="310515">
                        <a:lnSpc>
                          <a:spcPts val="1415"/>
                        </a:lnSpc>
                      </a:pPr>
                      <a:endParaRPr sz="1200" dirty="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FE8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09950">
                <a:tc>
                  <a:txBody>
                    <a:bodyPr/>
                    <a:lstStyle/>
                    <a:p>
                      <a:pPr marL="107950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lang="eu-ES" sz="1000" b="1" noProof="0" dirty="0">
                          <a:latin typeface="Century Gothic"/>
                          <a:cs typeface="Century Gothic"/>
                        </a:rPr>
                        <a:t>1.000 tik 5.000ra</a:t>
                      </a:r>
                      <a:r>
                        <a:rPr lang="eu-ES" sz="1000" b="1" spc="-40" noProof="0" dirty="0"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lang="eu-ES" sz="1000" b="1" spc="-20" noProof="0" dirty="0">
                          <a:latin typeface="Century Gothic"/>
                          <a:cs typeface="Century Gothic"/>
                        </a:rPr>
                        <a:t>arte</a:t>
                      </a:r>
                      <a:endParaRPr lang="eu-ES" sz="1000" noProof="0" dirty="0">
                        <a:latin typeface="Century Gothic"/>
                        <a:cs typeface="Century Gothic"/>
                      </a:endParaRPr>
                    </a:p>
                  </a:txBody>
                  <a:tcPr marL="0" marR="0" marT="82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FE8E7"/>
                    </a:solidFill>
                  </a:tcPr>
                </a:tc>
                <a:tc>
                  <a:txBody>
                    <a:bodyPr/>
                    <a:lstStyle/>
                    <a:p>
                      <a:pPr marL="44450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sz="1000" dirty="0">
                          <a:latin typeface="Century Gothic"/>
                          <a:cs typeface="Century Gothic"/>
                        </a:rPr>
                        <a:t>EUSKO</a:t>
                      </a:r>
                      <a:r>
                        <a:rPr sz="1000" spc="-5" dirty="0"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spc="-10" dirty="0">
                          <a:latin typeface="Century Gothic"/>
                          <a:cs typeface="Century Gothic"/>
                        </a:rPr>
                        <a:t>JAURLARITZAKO</a:t>
                      </a:r>
                      <a:r>
                        <a:rPr sz="1000" spc="40" dirty="0"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spc="-10" dirty="0">
                          <a:latin typeface="Century Gothic"/>
                          <a:cs typeface="Century Gothic"/>
                        </a:rPr>
                        <a:t>ZUZENDARIA-</a:t>
                      </a:r>
                      <a:r>
                        <a:rPr sz="1000" dirty="0">
                          <a:latin typeface="Century Gothic"/>
                          <a:cs typeface="Century Gothic"/>
                        </a:rPr>
                        <a:t>%</a:t>
                      </a:r>
                      <a:r>
                        <a:rPr sz="1000" spc="40" dirty="0"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spc="-25" dirty="0">
                          <a:latin typeface="Century Gothic"/>
                          <a:cs typeface="Century Gothic"/>
                        </a:rPr>
                        <a:t>25</a:t>
                      </a:r>
                      <a:endParaRPr sz="1000" dirty="0">
                        <a:latin typeface="Century Gothic"/>
                        <a:cs typeface="Century Gothic"/>
                      </a:endParaRPr>
                    </a:p>
                  </a:txBody>
                  <a:tcPr marL="0" marR="0" marT="63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FE8E7"/>
                    </a:solidFill>
                  </a:tcPr>
                </a:tc>
                <a:tc>
                  <a:txBody>
                    <a:bodyPr/>
                    <a:lstStyle/>
                    <a:p>
                      <a:pPr marL="310515">
                        <a:lnSpc>
                          <a:spcPts val="1415"/>
                        </a:lnSpc>
                      </a:pPr>
                      <a:r>
                        <a:rPr lang="es-ES" sz="1200" b="1" spc="-10" dirty="0">
                          <a:latin typeface="Arial"/>
                          <a:cs typeface="Arial"/>
                        </a:rPr>
                        <a:t>58.446,68</a:t>
                      </a:r>
                      <a:endParaRPr sz="1200" dirty="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FE8E7"/>
                    </a:solidFill>
                  </a:tcPr>
                </a:tc>
                <a:tc>
                  <a:txBody>
                    <a:bodyPr/>
                    <a:lstStyle/>
                    <a:p>
                      <a:pPr marL="310515">
                        <a:lnSpc>
                          <a:spcPts val="1415"/>
                        </a:lnSpc>
                      </a:pPr>
                      <a:endParaRPr sz="1200" dirty="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FE8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12847">
                <a:tc>
                  <a:txBody>
                    <a:bodyPr/>
                    <a:lstStyle/>
                    <a:p>
                      <a:pPr marL="107950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lang="eu-ES" sz="1000" b="1" spc="-10" noProof="0">
                          <a:latin typeface="Century Gothic"/>
                          <a:cs typeface="Century Gothic"/>
                        </a:rPr>
                        <a:t>Hiriburua</a:t>
                      </a:r>
                      <a:endParaRPr lang="eu-ES" sz="1000" noProof="0">
                        <a:latin typeface="Century Gothic"/>
                        <a:cs typeface="Century Gothic"/>
                      </a:endParaRPr>
                    </a:p>
                  </a:txBody>
                  <a:tcPr marL="0" marR="0" marT="82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FE8E7"/>
                    </a:solidFill>
                  </a:tcPr>
                </a:tc>
                <a:tc>
                  <a:txBody>
                    <a:bodyPr/>
                    <a:lstStyle/>
                    <a:p>
                      <a:pPr marL="52705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lang="es-ES" sz="1000" b="1" dirty="0">
                          <a:latin typeface="Century Gothic"/>
                          <a:cs typeface="Century Gothic"/>
                        </a:rPr>
                        <a:t>101</a:t>
                      </a:r>
                      <a:r>
                        <a:rPr sz="1000" b="1" dirty="0">
                          <a:latin typeface="Century Gothic"/>
                          <a:cs typeface="Century Gothic"/>
                        </a:rPr>
                        <a:t>.</a:t>
                      </a:r>
                      <a:r>
                        <a:rPr sz="1000" b="1" spc="-15" dirty="0"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lang="es-ES" sz="1000" b="1" spc="-15" dirty="0">
                          <a:latin typeface="Century Gothic"/>
                          <a:cs typeface="Century Gothic"/>
                        </a:rPr>
                        <a:t>9</a:t>
                      </a:r>
                      <a:r>
                        <a:rPr sz="1000" b="1" dirty="0">
                          <a:latin typeface="Century Gothic"/>
                          <a:cs typeface="Century Gothic"/>
                        </a:rPr>
                        <a:t>00</a:t>
                      </a:r>
                      <a:r>
                        <a:rPr sz="1000" b="1" spc="-15" dirty="0"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b="1" dirty="0">
                          <a:latin typeface="Century Gothic"/>
                          <a:cs typeface="Century Gothic"/>
                        </a:rPr>
                        <a:t>€</a:t>
                      </a:r>
                      <a:r>
                        <a:rPr sz="1000" b="1" spc="-25" dirty="0"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dirty="0">
                          <a:latin typeface="Century Gothic"/>
                          <a:cs typeface="Century Gothic"/>
                        </a:rPr>
                        <a:t>(</a:t>
                      </a:r>
                      <a:r>
                        <a:rPr sz="1000" spc="-20" dirty="0"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dirty="0">
                          <a:latin typeface="Century Gothic"/>
                          <a:cs typeface="Century Gothic"/>
                        </a:rPr>
                        <a:t>Sailburuaren</a:t>
                      </a:r>
                      <a:r>
                        <a:rPr sz="1000" spc="15" dirty="0"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spc="-10" dirty="0">
                          <a:latin typeface="Century Gothic"/>
                          <a:cs typeface="Century Gothic"/>
                        </a:rPr>
                        <a:t>ordainsariaren </a:t>
                      </a:r>
                      <a:r>
                        <a:rPr sz="1000" dirty="0">
                          <a:latin typeface="Century Gothic"/>
                          <a:cs typeface="Century Gothic"/>
                        </a:rPr>
                        <a:t>arabera </a:t>
                      </a:r>
                      <a:r>
                        <a:rPr sz="1000" spc="-10" dirty="0">
                          <a:latin typeface="Century Gothic"/>
                          <a:cs typeface="Century Gothic"/>
                        </a:rPr>
                        <a:t>eguneratu)</a:t>
                      </a:r>
                      <a:endParaRPr sz="1000" dirty="0">
                        <a:latin typeface="Century Gothic"/>
                        <a:cs typeface="Century Gothic"/>
                      </a:endParaRPr>
                    </a:p>
                  </a:txBody>
                  <a:tcPr marL="0" marR="0" marT="82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FE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FE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FE8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51953">
                <a:tc>
                  <a:txBody>
                    <a:bodyPr/>
                    <a:lstStyle/>
                    <a:p>
                      <a:pPr marL="9525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lang="eu-ES" sz="1000" b="1" noProof="0" dirty="0">
                          <a:latin typeface="Century Gothic"/>
                          <a:cs typeface="Century Gothic"/>
                        </a:rPr>
                        <a:t>Arduraldi</a:t>
                      </a:r>
                      <a:r>
                        <a:rPr lang="eu-ES" sz="1000" b="1" spc="-50" noProof="0" dirty="0"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lang="eu-ES" sz="1000" b="1" noProof="0" dirty="0">
                          <a:latin typeface="Century Gothic"/>
                          <a:cs typeface="Century Gothic"/>
                        </a:rPr>
                        <a:t>partzialen</a:t>
                      </a:r>
                      <a:r>
                        <a:rPr lang="eu-ES" sz="1000" b="1" spc="-50" noProof="0" dirty="0"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lang="eu-ES" sz="1000" b="1" spc="-20" noProof="0" dirty="0">
                          <a:latin typeface="Century Gothic"/>
                          <a:cs typeface="Century Gothic"/>
                        </a:rPr>
                        <a:t>muga</a:t>
                      </a:r>
                      <a:endParaRPr lang="eu-ES" sz="1000" noProof="0" dirty="0">
                        <a:latin typeface="Century Gothic"/>
                        <a:cs typeface="Century Gothic"/>
                      </a:endParaRPr>
                    </a:p>
                  </a:txBody>
                  <a:tcPr marL="0" marR="0" marT="88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FE8E7"/>
                    </a:solidFill>
                  </a:tcPr>
                </a:tc>
                <a:tc>
                  <a:txBody>
                    <a:bodyPr/>
                    <a:lstStyle/>
                    <a:p>
                      <a:pPr marL="9525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lang="eu-ES" sz="1000" noProof="0" dirty="0">
                          <a:latin typeface="Century Gothic"/>
                          <a:cs typeface="Century Gothic"/>
                        </a:rPr>
                        <a:t>Arduraldiaren</a:t>
                      </a:r>
                      <a:r>
                        <a:rPr lang="eu-ES" sz="1000" spc="-20" noProof="0" dirty="0"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lang="eu-ES" sz="1000" noProof="0" dirty="0">
                          <a:latin typeface="Century Gothic"/>
                          <a:cs typeface="Century Gothic"/>
                        </a:rPr>
                        <a:t>ehunekoak</a:t>
                      </a:r>
                      <a:r>
                        <a:rPr lang="eu-ES" sz="1000" spc="-45" noProof="0" dirty="0"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lang="eu-ES" sz="1000" noProof="0" dirty="0">
                          <a:latin typeface="Century Gothic"/>
                          <a:cs typeface="Century Gothic"/>
                        </a:rPr>
                        <a:t>aurreko</a:t>
                      </a:r>
                      <a:r>
                        <a:rPr lang="eu-ES" sz="1000" spc="-40" noProof="0" dirty="0"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lang="eu-ES" sz="1000" noProof="0" dirty="0">
                          <a:latin typeface="Century Gothic"/>
                          <a:cs typeface="Century Gothic"/>
                        </a:rPr>
                        <a:t>mugei</a:t>
                      </a:r>
                      <a:r>
                        <a:rPr lang="eu-ES" sz="1000" spc="-45" noProof="0" dirty="0"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lang="eu-ES" sz="1000" spc="-10" noProof="0" dirty="0">
                          <a:latin typeface="Century Gothic"/>
                          <a:cs typeface="Century Gothic"/>
                        </a:rPr>
                        <a:t>aplikatu. 1.000 biztanle edo gutxiago baditu: 1.000 eta 5000 biztanle arteko tartearen mugaren gaineko ehunekoa.</a:t>
                      </a:r>
                      <a:endParaRPr lang="eu-ES" sz="1000" noProof="0" dirty="0">
                        <a:latin typeface="Century Gothic"/>
                        <a:cs typeface="Century Gothic"/>
                      </a:endParaRPr>
                    </a:p>
                  </a:txBody>
                  <a:tcPr marL="0" marR="0" marT="698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FE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FE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FE8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727440" y="152146"/>
            <a:ext cx="208279" cy="212238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300" spc="-25" dirty="0">
                <a:latin typeface="Century Gothic"/>
                <a:cs typeface="Century Gothic"/>
              </a:rPr>
              <a:t>1</a:t>
            </a:r>
            <a:r>
              <a:rPr lang="es-ES" sz="1300" spc="-25" dirty="0">
                <a:latin typeface="Century Gothic"/>
                <a:cs typeface="Century Gothic"/>
              </a:rPr>
              <a:t>1</a:t>
            </a:r>
            <a:endParaRPr sz="1300" dirty="0">
              <a:latin typeface="Century Gothic"/>
              <a:cs typeface="Century Gothic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757673" y="168021"/>
            <a:ext cx="3657600" cy="227626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indent="1606550">
              <a:lnSpc>
                <a:spcPct val="100000"/>
              </a:lnSpc>
              <a:spcBef>
                <a:spcPts val="95"/>
              </a:spcBef>
            </a:pPr>
            <a:r>
              <a:rPr sz="700" b="1" dirty="0">
                <a:latin typeface="Century Gothic"/>
                <a:cs typeface="Century Gothic"/>
              </a:rPr>
              <a:t>EUSKADIKO</a:t>
            </a:r>
            <a:r>
              <a:rPr sz="700" b="1" spc="-20" dirty="0">
                <a:latin typeface="Century Gothic"/>
                <a:cs typeface="Century Gothic"/>
              </a:rPr>
              <a:t> </a:t>
            </a:r>
            <a:r>
              <a:rPr sz="700" b="1" dirty="0">
                <a:latin typeface="Century Gothic"/>
                <a:cs typeface="Century Gothic"/>
              </a:rPr>
              <a:t>TOKI</a:t>
            </a:r>
            <a:r>
              <a:rPr sz="700" b="1" spc="-10" dirty="0">
                <a:latin typeface="Century Gothic"/>
                <a:cs typeface="Century Gothic"/>
              </a:rPr>
              <a:t> </a:t>
            </a:r>
            <a:r>
              <a:rPr sz="700" b="1" dirty="0">
                <a:latin typeface="Century Gothic"/>
                <a:cs typeface="Century Gothic"/>
              </a:rPr>
              <a:t>ERAKUNDEEN</a:t>
            </a:r>
            <a:r>
              <a:rPr sz="700" b="1" spc="-30" dirty="0">
                <a:latin typeface="Century Gothic"/>
                <a:cs typeface="Century Gothic"/>
              </a:rPr>
              <a:t> </a:t>
            </a:r>
            <a:r>
              <a:rPr sz="700" b="1" dirty="0">
                <a:latin typeface="Century Gothic"/>
                <a:cs typeface="Century Gothic"/>
              </a:rPr>
              <a:t>LEGEA</a:t>
            </a:r>
            <a:r>
              <a:rPr sz="700" b="1" spc="-35" dirty="0">
                <a:latin typeface="Century Gothic"/>
                <a:cs typeface="Century Gothic"/>
              </a:rPr>
              <a:t> </a:t>
            </a:r>
            <a:r>
              <a:rPr sz="700" b="1" dirty="0">
                <a:latin typeface="Century Gothic"/>
                <a:cs typeface="Century Gothic"/>
              </a:rPr>
              <a:t>(ETEL)</a:t>
            </a:r>
            <a:r>
              <a:rPr sz="700" b="1" spc="-20" dirty="0">
                <a:latin typeface="Century Gothic"/>
                <a:cs typeface="Century Gothic"/>
              </a:rPr>
              <a:t> </a:t>
            </a:r>
            <a:r>
              <a:rPr sz="700" b="1" spc="-25" dirty="0">
                <a:latin typeface="Century Gothic"/>
                <a:cs typeface="Century Gothic"/>
              </a:rPr>
              <a:t>ETA</a:t>
            </a:r>
            <a:r>
              <a:rPr sz="700" b="1" spc="500" dirty="0">
                <a:latin typeface="Century Gothic"/>
                <a:cs typeface="Century Gothic"/>
              </a:rPr>
              <a:t> </a:t>
            </a:r>
            <a:r>
              <a:rPr sz="700" b="1" dirty="0">
                <a:latin typeface="Century Gothic"/>
                <a:cs typeface="Century Gothic"/>
              </a:rPr>
              <a:t>ANTOLAKUNTZA</a:t>
            </a:r>
            <a:r>
              <a:rPr sz="700" b="1" spc="-20" dirty="0">
                <a:latin typeface="Century Gothic"/>
                <a:cs typeface="Century Gothic"/>
              </a:rPr>
              <a:t> </a:t>
            </a:r>
            <a:r>
              <a:rPr sz="700" b="1" dirty="0">
                <a:latin typeface="Century Gothic"/>
                <a:cs typeface="Century Gothic"/>
              </a:rPr>
              <a:t>ARLOKO</a:t>
            </a:r>
            <a:r>
              <a:rPr sz="700" b="1" spc="-35" dirty="0">
                <a:latin typeface="Century Gothic"/>
                <a:cs typeface="Century Gothic"/>
              </a:rPr>
              <a:t> </a:t>
            </a:r>
            <a:r>
              <a:rPr sz="700" b="1" dirty="0">
                <a:latin typeface="Century Gothic"/>
                <a:cs typeface="Century Gothic"/>
              </a:rPr>
              <a:t>LEHENENGO</a:t>
            </a:r>
            <a:r>
              <a:rPr sz="700" b="1" spc="-20" dirty="0">
                <a:latin typeface="Century Gothic"/>
                <a:cs typeface="Century Gothic"/>
              </a:rPr>
              <a:t> </a:t>
            </a:r>
            <a:r>
              <a:rPr sz="700" b="1" dirty="0">
                <a:latin typeface="Century Gothic"/>
                <a:cs typeface="Century Gothic"/>
              </a:rPr>
              <a:t>ERABAKIAK</a:t>
            </a:r>
            <a:r>
              <a:rPr sz="700" b="1" spc="-35" dirty="0">
                <a:latin typeface="Century Gothic"/>
                <a:cs typeface="Century Gothic"/>
              </a:rPr>
              <a:t> </a:t>
            </a:r>
            <a:r>
              <a:rPr sz="700" b="1" dirty="0">
                <a:latin typeface="Century Gothic"/>
                <a:cs typeface="Century Gothic"/>
              </a:rPr>
              <a:t>UDALETAN</a:t>
            </a:r>
            <a:r>
              <a:rPr sz="700" b="1" spc="-25" dirty="0">
                <a:latin typeface="Century Gothic"/>
                <a:cs typeface="Century Gothic"/>
              </a:rPr>
              <a:t> </a:t>
            </a:r>
            <a:r>
              <a:rPr sz="700" b="1" dirty="0">
                <a:latin typeface="Century Gothic"/>
                <a:cs typeface="Century Gothic"/>
              </a:rPr>
              <a:t>/</a:t>
            </a:r>
            <a:r>
              <a:rPr sz="700" b="1" spc="-25" dirty="0">
                <a:latin typeface="Century Gothic"/>
                <a:cs typeface="Century Gothic"/>
              </a:rPr>
              <a:t> </a:t>
            </a:r>
            <a:r>
              <a:rPr sz="700" spc="-10" dirty="0">
                <a:latin typeface="Century Gothic"/>
                <a:cs typeface="Century Gothic"/>
              </a:rPr>
              <a:t>20</a:t>
            </a:r>
            <a:r>
              <a:rPr lang="es-ES" sz="700" spc="-10" dirty="0">
                <a:latin typeface="Century Gothic"/>
                <a:cs typeface="Century Gothic"/>
              </a:rPr>
              <a:t>23</a:t>
            </a:r>
            <a:r>
              <a:rPr sz="700" spc="-10" dirty="0">
                <a:latin typeface="Century Gothic"/>
                <a:cs typeface="Century Gothic"/>
              </a:rPr>
              <a:t>-</a:t>
            </a:r>
            <a:r>
              <a:rPr sz="700" dirty="0">
                <a:latin typeface="Century Gothic"/>
                <a:cs typeface="Century Gothic"/>
              </a:rPr>
              <a:t>202</a:t>
            </a:r>
            <a:r>
              <a:rPr lang="es-ES" sz="700" dirty="0">
                <a:latin typeface="Century Gothic"/>
                <a:cs typeface="Century Gothic"/>
              </a:rPr>
              <a:t>7</a:t>
            </a:r>
            <a:r>
              <a:rPr sz="700" dirty="0">
                <a:latin typeface="Century Gothic"/>
                <a:cs typeface="Century Gothic"/>
              </a:rPr>
              <a:t> </a:t>
            </a:r>
            <a:r>
              <a:rPr sz="700" spc="-10" dirty="0">
                <a:latin typeface="Century Gothic"/>
                <a:cs typeface="Century Gothic"/>
              </a:rPr>
              <a:t>AGINTALDIA</a:t>
            </a:r>
            <a:endParaRPr sz="700" dirty="0">
              <a:latin typeface="Century Gothic"/>
              <a:cs typeface="Century Gothic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81355" y="123444"/>
            <a:ext cx="630936" cy="281939"/>
          </a:xfrm>
          <a:prstGeom prst="rect">
            <a:avLst/>
          </a:prstGeom>
        </p:spPr>
      </p:pic>
      <p:sp>
        <p:nvSpPr>
          <p:cNvPr id="6" name="object 6"/>
          <p:cNvSpPr txBox="1"/>
          <p:nvPr/>
        </p:nvSpPr>
        <p:spPr>
          <a:xfrm>
            <a:off x="474370" y="463168"/>
            <a:ext cx="6003925" cy="8915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13664">
              <a:lnSpc>
                <a:spcPct val="118400"/>
              </a:lnSpc>
              <a:spcBef>
                <a:spcPts val="100"/>
              </a:spcBef>
            </a:pPr>
            <a:r>
              <a:rPr sz="2400" b="1" dirty="0">
                <a:latin typeface="Century Gothic"/>
                <a:cs typeface="Century Gothic"/>
              </a:rPr>
              <a:t>Arduraldien</a:t>
            </a:r>
            <a:r>
              <a:rPr sz="2400" b="1" spc="-25" dirty="0">
                <a:latin typeface="Century Gothic"/>
                <a:cs typeface="Century Gothic"/>
              </a:rPr>
              <a:t> </a:t>
            </a:r>
            <a:r>
              <a:rPr sz="2400" b="1" dirty="0">
                <a:latin typeface="Century Gothic"/>
                <a:cs typeface="Century Gothic"/>
              </a:rPr>
              <a:t>eta</a:t>
            </a:r>
            <a:r>
              <a:rPr sz="2400" b="1" spc="-15" dirty="0">
                <a:latin typeface="Century Gothic"/>
                <a:cs typeface="Century Gothic"/>
              </a:rPr>
              <a:t> </a:t>
            </a:r>
            <a:r>
              <a:rPr sz="2400" b="1" dirty="0">
                <a:latin typeface="Century Gothic"/>
                <a:cs typeface="Century Gothic"/>
              </a:rPr>
              <a:t>ordainsarien</a:t>
            </a:r>
            <a:r>
              <a:rPr sz="2400" b="1" spc="-35" dirty="0">
                <a:latin typeface="Century Gothic"/>
                <a:cs typeface="Century Gothic"/>
              </a:rPr>
              <a:t> </a:t>
            </a:r>
            <a:r>
              <a:rPr sz="2400" b="1" spc="-10" dirty="0">
                <a:latin typeface="Century Gothic"/>
                <a:cs typeface="Century Gothic"/>
              </a:rPr>
              <a:t>araubidea </a:t>
            </a:r>
            <a:r>
              <a:rPr sz="2400" b="1" spc="-10" dirty="0">
                <a:solidFill>
                  <a:srgbClr val="CF1240"/>
                </a:solidFill>
                <a:latin typeface="Century Gothic"/>
                <a:cs typeface="Century Gothic"/>
              </a:rPr>
              <a:t>6.-</a:t>
            </a:r>
            <a:r>
              <a:rPr sz="2400" b="1" dirty="0">
                <a:latin typeface="Century Gothic"/>
                <a:cs typeface="Century Gothic"/>
              </a:rPr>
              <a:t>Ordainsarien</a:t>
            </a:r>
            <a:r>
              <a:rPr sz="2400" b="1" spc="15" dirty="0">
                <a:latin typeface="Century Gothic"/>
                <a:cs typeface="Century Gothic"/>
              </a:rPr>
              <a:t> </a:t>
            </a:r>
            <a:r>
              <a:rPr sz="2400" b="1" spc="-10" dirty="0">
                <a:latin typeface="Century Gothic"/>
                <a:cs typeface="Century Gothic"/>
              </a:rPr>
              <a:t>araubidea</a:t>
            </a:r>
            <a:r>
              <a:rPr sz="2400" spc="-10" dirty="0">
                <a:latin typeface="Century Gothic"/>
                <a:cs typeface="Century Gothic"/>
              </a:rPr>
              <a:t>:</a:t>
            </a:r>
            <a:endParaRPr sz="2400" dirty="0">
              <a:latin typeface="Century Gothic"/>
              <a:cs typeface="Century Gothic"/>
            </a:endParaRPr>
          </a:p>
        </p:txBody>
      </p:sp>
      <p:graphicFrame>
        <p:nvGraphicFramePr>
          <p:cNvPr id="7" name="objec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54735860"/>
              </p:ext>
            </p:extLst>
          </p:nvPr>
        </p:nvGraphicFramePr>
        <p:xfrm>
          <a:off x="236219" y="1752600"/>
          <a:ext cx="8729980" cy="482727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9527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09540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1959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683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98475">
                <a:tc gridSpan="5">
                  <a:txBody>
                    <a:bodyPr/>
                    <a:lstStyle/>
                    <a:p>
                      <a:pPr marL="107950" marR="43688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lang="eu-ES" sz="1400" b="1" spc="-10" noProof="0" dirty="0">
                          <a:solidFill>
                            <a:srgbClr val="FFFFFF"/>
                          </a:solidFill>
                          <a:latin typeface="Century Gothic"/>
                          <a:cs typeface="Century Gothic"/>
                        </a:rPr>
                        <a:t>BIZKAIA:EGONKORTASUNARI</a:t>
                      </a:r>
                      <a:r>
                        <a:rPr lang="eu-ES" sz="1400" b="1" spc="-50" noProof="0" dirty="0">
                          <a:solidFill>
                            <a:srgbClr val="FFFFF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lang="eu-ES" sz="1400" b="1" noProof="0" dirty="0">
                          <a:solidFill>
                            <a:srgbClr val="FFFFFF"/>
                          </a:solidFill>
                          <a:latin typeface="Century Gothic"/>
                          <a:cs typeface="Century Gothic"/>
                        </a:rPr>
                        <a:t>BURUZKO</a:t>
                      </a:r>
                      <a:r>
                        <a:rPr lang="eu-ES" sz="1400" b="1" spc="-25" noProof="0" dirty="0">
                          <a:solidFill>
                            <a:srgbClr val="FFFFF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lang="eu-ES" sz="1400" b="1" noProof="0" dirty="0">
                          <a:solidFill>
                            <a:srgbClr val="FFFFFF"/>
                          </a:solidFill>
                          <a:latin typeface="Century Gothic"/>
                          <a:cs typeface="Century Gothic"/>
                        </a:rPr>
                        <a:t>5/2013</a:t>
                      </a:r>
                      <a:r>
                        <a:rPr lang="eu-ES" sz="1400" b="1" spc="-20" noProof="0" dirty="0">
                          <a:solidFill>
                            <a:srgbClr val="FFFFF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lang="eu-ES" sz="1400" b="1" noProof="0" dirty="0">
                          <a:solidFill>
                            <a:srgbClr val="FFFFFF"/>
                          </a:solidFill>
                          <a:latin typeface="Century Gothic"/>
                          <a:cs typeface="Century Gothic"/>
                        </a:rPr>
                        <a:t>F.A.</a:t>
                      </a:r>
                      <a:r>
                        <a:rPr lang="eu-ES" sz="1400" b="1" spc="15" noProof="0" dirty="0">
                          <a:solidFill>
                            <a:srgbClr val="FFFFF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lang="eu-ES" sz="1400" b="1" noProof="0" dirty="0" err="1">
                          <a:solidFill>
                            <a:srgbClr val="FFFFFF"/>
                          </a:solidFill>
                          <a:latin typeface="Century Gothic"/>
                          <a:cs typeface="Century Gothic"/>
                        </a:rPr>
                        <a:t>ren</a:t>
                      </a:r>
                      <a:r>
                        <a:rPr lang="eu-ES" sz="1400" b="1" spc="10" noProof="0" dirty="0">
                          <a:solidFill>
                            <a:srgbClr val="FFFFF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lang="eu-ES" sz="1400" b="1" noProof="0" dirty="0">
                          <a:solidFill>
                            <a:srgbClr val="FFFFFF"/>
                          </a:solidFill>
                          <a:latin typeface="Century Gothic"/>
                          <a:cs typeface="Century Gothic"/>
                        </a:rPr>
                        <a:t>5.</a:t>
                      </a:r>
                      <a:r>
                        <a:rPr lang="eu-ES" sz="1400" b="1" spc="-10" noProof="0" dirty="0">
                          <a:solidFill>
                            <a:srgbClr val="FFFFF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lang="eu-ES" sz="1400" b="1" noProof="0" dirty="0" err="1">
                          <a:solidFill>
                            <a:srgbClr val="FFFFFF"/>
                          </a:solidFill>
                          <a:latin typeface="Century Gothic"/>
                          <a:cs typeface="Century Gothic"/>
                        </a:rPr>
                        <a:t>X.G</a:t>
                      </a:r>
                      <a:r>
                        <a:rPr lang="eu-ES" sz="1400" b="1" spc="-25" noProof="0" dirty="0">
                          <a:solidFill>
                            <a:srgbClr val="FFFFF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lang="eu-ES" sz="1400" b="1" noProof="0" dirty="0">
                          <a:solidFill>
                            <a:srgbClr val="FFFFFF"/>
                          </a:solidFill>
                          <a:latin typeface="Century Gothic"/>
                          <a:cs typeface="Century Gothic"/>
                        </a:rPr>
                        <a:t>(2017ko</a:t>
                      </a:r>
                      <a:r>
                        <a:rPr lang="eu-ES" sz="1400" b="1" spc="5" noProof="0" dirty="0">
                          <a:solidFill>
                            <a:srgbClr val="FFFFF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lang="eu-ES" sz="1400" b="1" noProof="0" dirty="0">
                          <a:solidFill>
                            <a:srgbClr val="FFFFFF"/>
                          </a:solidFill>
                          <a:latin typeface="Century Gothic"/>
                          <a:cs typeface="Century Gothic"/>
                        </a:rPr>
                        <a:t>AURREKONTUARI</a:t>
                      </a:r>
                      <a:r>
                        <a:rPr lang="eu-ES" sz="1400" b="1" spc="-35" noProof="0" dirty="0">
                          <a:solidFill>
                            <a:srgbClr val="FFFFF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lang="eu-ES" sz="1400" b="1" spc="-10" noProof="0" dirty="0">
                          <a:solidFill>
                            <a:srgbClr val="FFFFFF"/>
                          </a:solidFill>
                          <a:latin typeface="Century Gothic"/>
                          <a:cs typeface="Century Gothic"/>
                        </a:rPr>
                        <a:t>BURUZKO </a:t>
                      </a:r>
                      <a:r>
                        <a:rPr lang="eu-ES" sz="1400" b="1" noProof="0" dirty="0">
                          <a:solidFill>
                            <a:srgbClr val="FFFFFF"/>
                          </a:solidFill>
                          <a:latin typeface="Century Gothic"/>
                          <a:cs typeface="Century Gothic"/>
                        </a:rPr>
                        <a:t>FORU</a:t>
                      </a:r>
                      <a:r>
                        <a:rPr lang="eu-ES" sz="1400" b="1" spc="-15" noProof="0" dirty="0">
                          <a:solidFill>
                            <a:srgbClr val="FFFFF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lang="eu-ES" sz="1400" b="1" noProof="0" dirty="0">
                          <a:solidFill>
                            <a:srgbClr val="FFFFFF"/>
                          </a:solidFill>
                          <a:latin typeface="Century Gothic"/>
                          <a:cs typeface="Century Gothic"/>
                        </a:rPr>
                        <a:t>ARAUAK</a:t>
                      </a:r>
                      <a:r>
                        <a:rPr lang="eu-ES" sz="1400" b="1" spc="-45" noProof="0" dirty="0">
                          <a:solidFill>
                            <a:srgbClr val="FFFFF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lang="eu-ES" sz="1400" b="1" spc="-10" noProof="0" dirty="0">
                          <a:solidFill>
                            <a:srgbClr val="FFFFFF"/>
                          </a:solidFill>
                          <a:latin typeface="Century Gothic"/>
                          <a:cs typeface="Century Gothic"/>
                        </a:rPr>
                        <a:t>ERANTSITA)</a:t>
                      </a:r>
                      <a:endParaRPr lang="eu-ES" sz="1400" noProof="0" dirty="0">
                        <a:latin typeface="Century Gothic"/>
                        <a:cs typeface="Century Gothic"/>
                      </a:endParaRPr>
                    </a:p>
                  </a:txBody>
                  <a:tcPr marL="0" marR="0" marT="228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609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65735">
                <a:tc>
                  <a:txBody>
                    <a:bodyPr/>
                    <a:lstStyle/>
                    <a:p>
                      <a:pPr marL="99695" algn="ctr">
                        <a:lnSpc>
                          <a:spcPts val="1130"/>
                        </a:lnSpc>
                        <a:spcBef>
                          <a:spcPts val="75"/>
                        </a:spcBef>
                      </a:pPr>
                      <a:r>
                        <a:rPr lang="eu-ES" sz="1000" b="1" spc="-10" noProof="0" dirty="0">
                          <a:solidFill>
                            <a:srgbClr val="FFFFFF"/>
                          </a:solidFill>
                          <a:latin typeface="Century Gothic"/>
                          <a:cs typeface="Century Gothic"/>
                        </a:rPr>
                        <a:t>BIZTANLEAK</a:t>
                      </a:r>
                      <a:endParaRPr lang="eu-ES" sz="1000" noProof="0" dirty="0">
                        <a:latin typeface="Century Gothic"/>
                        <a:cs typeface="Century Gothic"/>
                      </a:endParaRPr>
                    </a:p>
                  </a:txBody>
                  <a:tcPr marL="0" marR="0" marT="95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4D90BA"/>
                    </a:solidFill>
                  </a:tcPr>
                </a:tc>
                <a:tc>
                  <a:txBody>
                    <a:bodyPr/>
                    <a:lstStyle/>
                    <a:p>
                      <a:pPr marL="236854">
                        <a:lnSpc>
                          <a:spcPts val="1140"/>
                        </a:lnSpc>
                        <a:spcBef>
                          <a:spcPts val="65"/>
                        </a:spcBef>
                      </a:pPr>
                      <a:endParaRPr lang="eu-ES" sz="1000" noProof="0" dirty="0">
                        <a:latin typeface="Arial"/>
                        <a:cs typeface="Arial"/>
                      </a:endParaRPr>
                    </a:p>
                  </a:txBody>
                  <a:tcPr marL="0" marR="0" marT="82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4D90BA"/>
                    </a:solidFill>
                  </a:tcPr>
                </a:tc>
                <a:tc>
                  <a:txBody>
                    <a:bodyPr/>
                    <a:lstStyle/>
                    <a:p>
                      <a:pPr marL="822325">
                        <a:lnSpc>
                          <a:spcPts val="1140"/>
                        </a:lnSpc>
                        <a:spcBef>
                          <a:spcPts val="65"/>
                        </a:spcBef>
                      </a:pPr>
                      <a:r>
                        <a:rPr lang="eu-ES" sz="1000" b="1" spc="-10" noProof="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ERREFERENTZIA</a:t>
                      </a:r>
                      <a:endParaRPr lang="eu-ES" sz="1000" noProof="0" dirty="0">
                        <a:latin typeface="Arial"/>
                        <a:cs typeface="Arial"/>
                      </a:endParaRPr>
                    </a:p>
                  </a:txBody>
                  <a:tcPr marL="0" marR="0" marT="82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4D90BA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140"/>
                        </a:lnSpc>
                        <a:spcBef>
                          <a:spcPts val="65"/>
                        </a:spcBef>
                      </a:pPr>
                      <a:r>
                        <a:rPr sz="1000" b="1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20</a:t>
                      </a:r>
                      <a:r>
                        <a:rPr lang="es-ES" sz="1000" b="1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23</a:t>
                      </a:r>
                      <a:r>
                        <a:rPr sz="1000" b="1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.</a:t>
                      </a:r>
                      <a:r>
                        <a:rPr sz="1000" b="1" spc="-6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000" b="1" spc="-1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URTEA</a:t>
                      </a:r>
                      <a:endParaRPr sz="1000" dirty="0">
                        <a:latin typeface="Arial"/>
                        <a:cs typeface="Arial"/>
                      </a:endParaRPr>
                    </a:p>
                  </a:txBody>
                  <a:tcPr marL="0" marR="0" marT="82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4D90BA"/>
                    </a:solidFill>
                  </a:tcPr>
                </a:tc>
                <a:tc>
                  <a:txBody>
                    <a:bodyPr/>
                    <a:lstStyle/>
                    <a:p>
                      <a:pPr marL="60960">
                        <a:lnSpc>
                          <a:spcPts val="1140"/>
                        </a:lnSpc>
                        <a:spcBef>
                          <a:spcPts val="65"/>
                        </a:spcBef>
                      </a:pPr>
                      <a:endParaRPr sz="1000" dirty="0">
                        <a:latin typeface="Arial"/>
                        <a:cs typeface="Arial"/>
                      </a:endParaRPr>
                    </a:p>
                  </a:txBody>
                  <a:tcPr marL="0" marR="0" marT="82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4D90B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79425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u-ES" sz="1100" b="1" spc="-10" noProof="0" dirty="0" err="1">
                          <a:latin typeface="Century Gothic"/>
                          <a:cs typeface="Century Gothic"/>
                        </a:rPr>
                        <a:t>100.001etik</a:t>
                      </a:r>
                      <a:r>
                        <a:rPr lang="eu-ES" sz="1100" b="1" spc="30" noProof="0" dirty="0"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lang="eu-ES" sz="1100" b="1" spc="-10" noProof="0" dirty="0" err="1">
                          <a:latin typeface="Century Gothic"/>
                          <a:cs typeface="Century Gothic"/>
                        </a:rPr>
                        <a:t>150.000ra</a:t>
                      </a:r>
                      <a:r>
                        <a:rPr lang="eu-ES" sz="1100" b="1" spc="-10" noProof="0" dirty="0"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lang="eu-ES" sz="1100" b="1" noProof="0" dirty="0">
                          <a:latin typeface="Century Gothic"/>
                          <a:cs typeface="Century Gothic"/>
                        </a:rPr>
                        <a:t>arte</a:t>
                      </a:r>
                      <a:r>
                        <a:rPr lang="eu-ES" sz="1100" b="1" spc="-20" noProof="0" dirty="0"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lang="eu-ES" sz="1100" b="1" noProof="0" dirty="0">
                          <a:latin typeface="Century Gothic"/>
                          <a:cs typeface="Century Gothic"/>
                        </a:rPr>
                        <a:t>+</a:t>
                      </a:r>
                      <a:r>
                        <a:rPr lang="eu-ES" sz="1100" b="1" spc="-20" noProof="0" dirty="0"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lang="eu-ES" sz="1100" b="1" noProof="0" dirty="0">
                          <a:latin typeface="Century Gothic"/>
                          <a:cs typeface="Century Gothic"/>
                        </a:rPr>
                        <a:t>zor </a:t>
                      </a:r>
                      <a:r>
                        <a:rPr lang="eu-ES" sz="1100" b="1" spc="-10" noProof="0" dirty="0">
                          <a:latin typeface="Century Gothic"/>
                          <a:cs typeface="Century Gothic"/>
                        </a:rPr>
                        <a:t>publikoaren helburua</a:t>
                      </a:r>
                      <a:r>
                        <a:rPr lang="eu-ES" sz="1100" b="1" spc="5" noProof="0" dirty="0"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lang="eu-ES" sz="1100" b="1" spc="-20" noProof="0" dirty="0">
                          <a:latin typeface="Century Gothic"/>
                          <a:cs typeface="Century Gothic"/>
                        </a:rPr>
                        <a:t>bete</a:t>
                      </a:r>
                      <a:endParaRPr lang="eu-ES" sz="1100" noProof="0" dirty="0">
                        <a:latin typeface="Century Gothic"/>
                        <a:cs typeface="Century Gothic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lang="eu-ES" sz="1100" noProof="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FE8E7"/>
                    </a:solidFill>
                  </a:tcPr>
                </a:tc>
                <a:tc>
                  <a:txBody>
                    <a:bodyPr/>
                    <a:lstStyle/>
                    <a:p>
                      <a:pPr marL="9525" marR="209550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endParaRPr lang="eu-ES" sz="1000" noProof="0" dirty="0">
                        <a:latin typeface="Century Gothic"/>
                        <a:cs typeface="Century Gothic"/>
                      </a:endParaRPr>
                    </a:p>
                  </a:txBody>
                  <a:tcPr marL="0" marR="0" marT="762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FE8E7"/>
                    </a:solidFill>
                  </a:tcPr>
                </a:tc>
                <a:tc>
                  <a:txBody>
                    <a:bodyPr/>
                    <a:lstStyle/>
                    <a:p>
                      <a:pPr marL="4508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lang="eu-ES" sz="1000" noProof="0" dirty="0">
                          <a:latin typeface="Century Gothic"/>
                          <a:cs typeface="Century Gothic"/>
                        </a:rPr>
                        <a:t>EUSKO</a:t>
                      </a:r>
                      <a:r>
                        <a:rPr lang="eu-ES" sz="1000" spc="-25" noProof="0" dirty="0"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lang="eu-ES" sz="1000" spc="-10" noProof="0" dirty="0">
                          <a:latin typeface="Century Gothic"/>
                          <a:cs typeface="Century Gothic"/>
                        </a:rPr>
                        <a:t>JAURLARITZAKO</a:t>
                      </a:r>
                      <a:r>
                        <a:rPr lang="eu-ES" sz="1000" spc="20" noProof="0" dirty="0"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lang="eu-ES" sz="1000" noProof="0" dirty="0">
                          <a:latin typeface="Century Gothic"/>
                          <a:cs typeface="Century Gothic"/>
                        </a:rPr>
                        <a:t>SAILBURUA</a:t>
                      </a:r>
                      <a:r>
                        <a:rPr lang="eu-ES" sz="1000" spc="15" noProof="0" dirty="0"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lang="eu-ES" sz="1000" noProof="0" dirty="0">
                          <a:latin typeface="Century Gothic"/>
                          <a:cs typeface="Century Gothic"/>
                        </a:rPr>
                        <a:t>-%</a:t>
                      </a:r>
                      <a:r>
                        <a:rPr lang="eu-ES" sz="1000" spc="-35" noProof="0" dirty="0"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lang="eu-ES" sz="1000" spc="-50" noProof="0" dirty="0">
                          <a:latin typeface="Century Gothic"/>
                          <a:cs typeface="Century Gothic"/>
                        </a:rPr>
                        <a:t>5</a:t>
                      </a:r>
                      <a:endParaRPr lang="eu-ES" sz="1000" noProof="0" dirty="0">
                        <a:latin typeface="Century Gothic"/>
                        <a:cs typeface="Century Gothic"/>
                      </a:endParaRPr>
                    </a:p>
                  </a:txBody>
                  <a:tcPr marL="0" marR="0" marT="63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FE8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164465" lvl="0" indent="0" algn="r" defTabSz="914400" eaLnBrk="1" fontAlgn="auto" latinLnBrk="0" hangingPunct="1">
                        <a:lnSpc>
                          <a:spcPts val="14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000" b="1" i="0" u="none" strike="noStrike" kern="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entury Gothic"/>
                          <a:ea typeface="+mn-ea"/>
                          <a:cs typeface="Arial"/>
                        </a:rPr>
                        <a:t>95.929,84</a:t>
                      </a:r>
                      <a:endParaRPr kumimoji="0" sz="1000" b="1" i="0" u="none" strike="noStrike" kern="0" cap="none" spc="0" normalizeH="0" baseline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entury Gothic"/>
                        <a:ea typeface="+mn-ea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FE8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164465" lvl="0" indent="0" algn="r" defTabSz="914400" eaLnBrk="1" fontAlgn="auto" latinLnBrk="0" hangingPunct="1">
                        <a:lnSpc>
                          <a:spcPts val="14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sz="1000" b="1" i="0" u="none" strike="noStrike" kern="0" cap="none" spc="0" normalizeH="0" baseline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entury Gothic"/>
                        <a:ea typeface="+mn-ea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FE8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5445">
                <a:tc>
                  <a:txBody>
                    <a:bodyPr/>
                    <a:lstStyle/>
                    <a:p>
                      <a:pPr marL="8890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lang="eu-ES" sz="1000" b="1" noProof="0" dirty="0">
                          <a:latin typeface="Century Gothic"/>
                          <a:cs typeface="Century Gothic"/>
                        </a:rPr>
                        <a:t>75.001etik</a:t>
                      </a:r>
                      <a:r>
                        <a:rPr lang="eu-ES" sz="1000" b="1" spc="-45" noProof="0" dirty="0"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lang="eu-ES" sz="1000" b="1" noProof="0" dirty="0" err="1">
                          <a:latin typeface="Century Gothic"/>
                          <a:cs typeface="Century Gothic"/>
                        </a:rPr>
                        <a:t>150.000ra</a:t>
                      </a:r>
                      <a:r>
                        <a:rPr lang="eu-ES" sz="1000" b="1" spc="-30" noProof="0" dirty="0"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lang="eu-ES" sz="1000" b="1" spc="-20" noProof="0" dirty="0">
                          <a:latin typeface="Century Gothic"/>
                          <a:cs typeface="Century Gothic"/>
                        </a:rPr>
                        <a:t>arte</a:t>
                      </a:r>
                      <a:endParaRPr lang="eu-ES" sz="1000" noProof="0" dirty="0">
                        <a:latin typeface="Century Gothic"/>
                        <a:cs typeface="Century Gothic"/>
                      </a:endParaRPr>
                    </a:p>
                  </a:txBody>
                  <a:tcPr marL="0" marR="0" marT="82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FE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eu-ES" sz="1100" noProof="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FE8E7"/>
                    </a:solidFill>
                  </a:tcPr>
                </a:tc>
                <a:tc>
                  <a:txBody>
                    <a:bodyPr/>
                    <a:lstStyle/>
                    <a:p>
                      <a:pPr marL="4508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lang="eu-ES" sz="1000" noProof="0" dirty="0">
                          <a:latin typeface="Century Gothic"/>
                          <a:cs typeface="Century Gothic"/>
                        </a:rPr>
                        <a:t>EUSKO</a:t>
                      </a:r>
                      <a:r>
                        <a:rPr lang="eu-ES" sz="1000" spc="-35" noProof="0" dirty="0"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lang="eu-ES" sz="1000" spc="-10" noProof="0" dirty="0">
                          <a:latin typeface="Century Gothic"/>
                          <a:cs typeface="Century Gothic"/>
                        </a:rPr>
                        <a:t>JAURLARITZAKO</a:t>
                      </a:r>
                      <a:r>
                        <a:rPr lang="eu-ES" sz="1000" spc="15" noProof="0" dirty="0"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lang="eu-ES" sz="1000" noProof="0" dirty="0">
                          <a:latin typeface="Century Gothic"/>
                          <a:cs typeface="Century Gothic"/>
                        </a:rPr>
                        <a:t>SAILBURUA</a:t>
                      </a:r>
                      <a:r>
                        <a:rPr lang="eu-ES" sz="1000" spc="-10" noProof="0" dirty="0"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lang="eu-ES" sz="1000" spc="-25" noProof="0" dirty="0">
                          <a:latin typeface="Century Gothic"/>
                          <a:cs typeface="Century Gothic"/>
                        </a:rPr>
                        <a:t>%10</a:t>
                      </a:r>
                      <a:endParaRPr lang="eu-ES" sz="1000" noProof="0" dirty="0">
                        <a:latin typeface="Century Gothic"/>
                        <a:cs typeface="Century Gothic"/>
                      </a:endParaRPr>
                    </a:p>
                  </a:txBody>
                  <a:tcPr marL="0" marR="0" marT="63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FE8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164465" lvl="0" indent="0" algn="r" defTabSz="914400" eaLnBrk="1" fontAlgn="auto" latinLnBrk="0" hangingPunct="1">
                        <a:lnSpc>
                          <a:spcPts val="14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000" b="1" i="0" u="none" strike="noStrike" kern="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entury Gothic"/>
                          <a:ea typeface="+mn-ea"/>
                          <a:cs typeface="Arial"/>
                        </a:rPr>
                        <a:t>90.880,90</a:t>
                      </a:r>
                      <a:endParaRPr kumimoji="0" sz="1000" b="1" i="0" u="none" strike="noStrike" kern="0" cap="none" spc="0" normalizeH="0" baseline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entury Gothic"/>
                        <a:ea typeface="+mn-ea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FE8E7"/>
                    </a:solidFill>
                  </a:tcPr>
                </a:tc>
                <a:tc>
                  <a:txBody>
                    <a:bodyPr/>
                    <a:lstStyle/>
                    <a:p>
                      <a:pPr marL="311150">
                        <a:lnSpc>
                          <a:spcPts val="1415"/>
                        </a:lnSpc>
                      </a:pP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FE8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5445">
                <a:tc>
                  <a:txBody>
                    <a:bodyPr/>
                    <a:lstStyle/>
                    <a:p>
                      <a:pPr marL="8890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lang="eu-ES" sz="1000" b="1" noProof="0" dirty="0">
                          <a:latin typeface="Century Gothic"/>
                          <a:cs typeface="Century Gothic"/>
                        </a:rPr>
                        <a:t>50.001etik</a:t>
                      </a:r>
                      <a:r>
                        <a:rPr lang="eu-ES" sz="1000" b="1" spc="-40" noProof="0" dirty="0"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lang="eu-ES" sz="1000" b="1" noProof="0" dirty="0">
                          <a:latin typeface="Century Gothic"/>
                          <a:cs typeface="Century Gothic"/>
                        </a:rPr>
                        <a:t>75.000ra</a:t>
                      </a:r>
                      <a:r>
                        <a:rPr lang="eu-ES" sz="1000" b="1" spc="-25" noProof="0" dirty="0"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lang="eu-ES" sz="1000" b="1" spc="-20" noProof="0" dirty="0">
                          <a:latin typeface="Century Gothic"/>
                          <a:cs typeface="Century Gothic"/>
                        </a:rPr>
                        <a:t>arte</a:t>
                      </a:r>
                      <a:endParaRPr lang="eu-ES" sz="1000" noProof="0" dirty="0">
                        <a:latin typeface="Century Gothic"/>
                        <a:cs typeface="Century Gothic"/>
                      </a:endParaRPr>
                    </a:p>
                  </a:txBody>
                  <a:tcPr marL="0" marR="0" marT="82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FE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eu-ES" sz="1100" noProof="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FE8E7"/>
                    </a:solidFill>
                  </a:tcPr>
                </a:tc>
                <a:tc>
                  <a:txBody>
                    <a:bodyPr/>
                    <a:lstStyle/>
                    <a:p>
                      <a:pPr marL="4508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lang="eu-ES" sz="1000" noProof="0" dirty="0">
                          <a:latin typeface="Century Gothic"/>
                          <a:cs typeface="Century Gothic"/>
                        </a:rPr>
                        <a:t>EUSKO</a:t>
                      </a:r>
                      <a:r>
                        <a:rPr lang="eu-ES" sz="1000" spc="-30" noProof="0" dirty="0"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lang="eu-ES" sz="1000" spc="-10" noProof="0" dirty="0">
                          <a:latin typeface="Century Gothic"/>
                          <a:cs typeface="Century Gothic"/>
                        </a:rPr>
                        <a:t>JAURLARITZAKO</a:t>
                      </a:r>
                      <a:r>
                        <a:rPr lang="eu-ES" sz="1000" spc="15" noProof="0" dirty="0"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lang="eu-ES" sz="1000" noProof="0" dirty="0">
                          <a:latin typeface="Century Gothic"/>
                          <a:cs typeface="Century Gothic"/>
                        </a:rPr>
                        <a:t>SAILBURUA</a:t>
                      </a:r>
                      <a:r>
                        <a:rPr lang="eu-ES" sz="1000" spc="5" noProof="0" dirty="0"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lang="eu-ES" sz="1000" noProof="0" dirty="0">
                          <a:latin typeface="Century Gothic"/>
                          <a:cs typeface="Century Gothic"/>
                        </a:rPr>
                        <a:t>-</a:t>
                      </a:r>
                      <a:r>
                        <a:rPr lang="eu-ES" sz="1000" spc="-25" noProof="0" dirty="0">
                          <a:latin typeface="Century Gothic"/>
                          <a:cs typeface="Century Gothic"/>
                        </a:rPr>
                        <a:t>%10</a:t>
                      </a:r>
                      <a:endParaRPr lang="eu-ES" sz="1000" noProof="0" dirty="0">
                        <a:latin typeface="Century Gothic"/>
                        <a:cs typeface="Century Gothic"/>
                      </a:endParaRPr>
                    </a:p>
                  </a:txBody>
                  <a:tcPr marL="0" marR="0" marT="63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FE8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164465" lvl="0" indent="0" algn="r" defTabSz="914400" eaLnBrk="1" fontAlgn="auto" latinLnBrk="0" hangingPunct="1">
                        <a:lnSpc>
                          <a:spcPts val="14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000" b="1" i="0" u="none" strike="noStrike" kern="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entury Gothic"/>
                          <a:ea typeface="+mn-ea"/>
                          <a:cs typeface="Arial"/>
                        </a:rPr>
                        <a:t>90.880,90</a:t>
                      </a:r>
                      <a:endParaRPr kumimoji="0" sz="1000" b="1" i="0" u="none" strike="noStrike" kern="0" cap="none" spc="0" normalizeH="0" baseline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entury Gothic"/>
                        <a:ea typeface="+mn-ea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FE8E7"/>
                    </a:solidFill>
                  </a:tcPr>
                </a:tc>
                <a:tc>
                  <a:txBody>
                    <a:bodyPr/>
                    <a:lstStyle/>
                    <a:p>
                      <a:pPr marL="311150">
                        <a:lnSpc>
                          <a:spcPts val="1415"/>
                        </a:lnSpc>
                      </a:pPr>
                      <a:endParaRPr sz="1200" dirty="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FE8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5445">
                <a:tc>
                  <a:txBody>
                    <a:bodyPr/>
                    <a:lstStyle/>
                    <a:p>
                      <a:pPr marL="8890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lang="eu-ES" sz="1000" b="1" spc="-10" noProof="0" dirty="0">
                          <a:latin typeface="Century Gothic"/>
                          <a:cs typeface="Century Gothic"/>
                        </a:rPr>
                        <a:t>20.001etik</a:t>
                      </a:r>
                      <a:r>
                        <a:rPr lang="eu-ES" sz="1000" b="1" spc="-20" noProof="0" dirty="0"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lang="eu-ES" sz="1000" b="1" noProof="0" dirty="0">
                          <a:latin typeface="Century Gothic"/>
                          <a:cs typeface="Century Gothic"/>
                        </a:rPr>
                        <a:t>50.000ra </a:t>
                      </a:r>
                      <a:r>
                        <a:rPr lang="eu-ES" sz="1000" b="1" spc="-20" noProof="0" dirty="0">
                          <a:latin typeface="Century Gothic"/>
                          <a:cs typeface="Century Gothic"/>
                        </a:rPr>
                        <a:t>arte</a:t>
                      </a:r>
                      <a:endParaRPr lang="eu-ES" sz="1000" noProof="0" dirty="0">
                        <a:latin typeface="Century Gothic"/>
                        <a:cs typeface="Century Gothic"/>
                      </a:endParaRPr>
                    </a:p>
                  </a:txBody>
                  <a:tcPr marL="0" marR="0" marT="82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FE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eu-ES" sz="1100" noProof="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FE8E7"/>
                    </a:solidFill>
                  </a:tcPr>
                </a:tc>
                <a:tc>
                  <a:txBody>
                    <a:bodyPr/>
                    <a:lstStyle/>
                    <a:p>
                      <a:pPr marL="4508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lang="eu-ES" sz="1000" noProof="0" dirty="0">
                          <a:latin typeface="Century Gothic"/>
                          <a:cs typeface="Century Gothic"/>
                        </a:rPr>
                        <a:t>EUSKO</a:t>
                      </a:r>
                      <a:r>
                        <a:rPr lang="eu-ES" sz="1000" spc="-35" noProof="0" dirty="0"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lang="eu-ES" sz="1000" spc="-10" noProof="0" dirty="0">
                          <a:latin typeface="Century Gothic"/>
                          <a:cs typeface="Century Gothic"/>
                        </a:rPr>
                        <a:t>JAURLARITZAKO</a:t>
                      </a:r>
                      <a:r>
                        <a:rPr lang="eu-ES" sz="1000" spc="10" noProof="0" dirty="0"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lang="eu-ES" sz="1000" noProof="0" dirty="0">
                          <a:latin typeface="Century Gothic"/>
                          <a:cs typeface="Century Gothic"/>
                        </a:rPr>
                        <a:t>SAILBURUA -</a:t>
                      </a:r>
                      <a:r>
                        <a:rPr lang="eu-ES" sz="1000" spc="-35" noProof="0" dirty="0"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lang="eu-ES" sz="1000" noProof="0" dirty="0">
                          <a:latin typeface="Century Gothic"/>
                          <a:cs typeface="Century Gothic"/>
                        </a:rPr>
                        <a:t>%</a:t>
                      </a:r>
                      <a:r>
                        <a:rPr lang="eu-ES" sz="1000" spc="-45" noProof="0" dirty="0"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lang="eu-ES" sz="1000" spc="-25" noProof="0" dirty="0">
                          <a:latin typeface="Century Gothic"/>
                          <a:cs typeface="Century Gothic"/>
                        </a:rPr>
                        <a:t>15</a:t>
                      </a:r>
                      <a:endParaRPr lang="eu-ES" sz="1000" noProof="0" dirty="0">
                        <a:latin typeface="Century Gothic"/>
                        <a:cs typeface="Century Gothic"/>
                      </a:endParaRPr>
                    </a:p>
                  </a:txBody>
                  <a:tcPr marL="0" marR="0" marT="63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FE8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164465" lvl="0" indent="0" algn="r" defTabSz="914400" eaLnBrk="1" fontAlgn="auto" latinLnBrk="0" hangingPunct="1">
                        <a:lnSpc>
                          <a:spcPts val="14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000" b="1" i="0" u="none" strike="noStrike" kern="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entury Gothic"/>
                          <a:ea typeface="+mn-ea"/>
                          <a:cs typeface="Arial"/>
                        </a:rPr>
                        <a:t>85.831,96</a:t>
                      </a:r>
                      <a:endParaRPr kumimoji="0" sz="1000" b="1" i="0" u="none" strike="noStrike" kern="0" cap="none" spc="0" normalizeH="0" baseline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entury Gothic"/>
                        <a:ea typeface="+mn-ea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FE8E7"/>
                    </a:solidFill>
                  </a:tcPr>
                </a:tc>
                <a:tc>
                  <a:txBody>
                    <a:bodyPr/>
                    <a:lstStyle/>
                    <a:p>
                      <a:pPr marL="311150">
                        <a:lnSpc>
                          <a:spcPts val="1415"/>
                        </a:lnSpc>
                      </a:pP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FE8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85445">
                <a:tc>
                  <a:txBody>
                    <a:bodyPr/>
                    <a:lstStyle/>
                    <a:p>
                      <a:pPr marL="8890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lang="eu-ES" sz="1000" b="1" noProof="0" dirty="0" err="1">
                          <a:latin typeface="Century Gothic"/>
                          <a:cs typeface="Century Gothic"/>
                        </a:rPr>
                        <a:t>10.001etk</a:t>
                      </a:r>
                      <a:r>
                        <a:rPr lang="eu-ES" sz="1000" b="1" spc="-35" noProof="0" dirty="0"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lang="eu-ES" sz="1000" b="1" noProof="0" dirty="0">
                          <a:latin typeface="Century Gothic"/>
                          <a:cs typeface="Century Gothic"/>
                        </a:rPr>
                        <a:t>20.000ra</a:t>
                      </a:r>
                      <a:r>
                        <a:rPr lang="eu-ES" sz="1000" b="1" spc="-25" noProof="0" dirty="0"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lang="eu-ES" sz="1000" b="1" spc="-20" noProof="0" dirty="0">
                          <a:latin typeface="Century Gothic"/>
                          <a:cs typeface="Century Gothic"/>
                        </a:rPr>
                        <a:t>arte</a:t>
                      </a:r>
                      <a:endParaRPr lang="eu-ES" sz="1000" noProof="0" dirty="0">
                        <a:latin typeface="Century Gothic"/>
                        <a:cs typeface="Century Gothic"/>
                      </a:endParaRPr>
                    </a:p>
                  </a:txBody>
                  <a:tcPr marL="0" marR="0" marT="82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FE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eu-ES" sz="1100" noProof="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FE8E7"/>
                    </a:solidFill>
                  </a:tcPr>
                </a:tc>
                <a:tc>
                  <a:txBody>
                    <a:bodyPr/>
                    <a:lstStyle/>
                    <a:p>
                      <a:pPr marL="45085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lang="eu-ES" sz="1000" noProof="0" dirty="0">
                          <a:latin typeface="Century Gothic"/>
                          <a:cs typeface="Century Gothic"/>
                        </a:rPr>
                        <a:t>EUSKO</a:t>
                      </a:r>
                      <a:r>
                        <a:rPr lang="eu-ES" sz="1000" spc="-10" noProof="0" dirty="0">
                          <a:latin typeface="Century Gothic"/>
                          <a:cs typeface="Century Gothic"/>
                        </a:rPr>
                        <a:t> JAURLARITZAKO</a:t>
                      </a:r>
                      <a:r>
                        <a:rPr lang="eu-ES" sz="1000" spc="40" noProof="0" dirty="0"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lang="eu-ES" sz="1000" spc="-10" noProof="0" dirty="0">
                          <a:latin typeface="Century Gothic"/>
                          <a:cs typeface="Century Gothic"/>
                        </a:rPr>
                        <a:t>ZUZENDARIA</a:t>
                      </a:r>
                      <a:endParaRPr lang="eu-ES" sz="1000" noProof="0" dirty="0">
                        <a:latin typeface="Century Gothic"/>
                        <a:cs typeface="Century Gothic"/>
                      </a:endParaRPr>
                    </a:p>
                  </a:txBody>
                  <a:tcPr marL="0" marR="0" marT="698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FE8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164465" lvl="0" indent="0" algn="r" defTabSz="914400" eaLnBrk="1" fontAlgn="auto" latinLnBrk="0" hangingPunct="1">
                        <a:lnSpc>
                          <a:spcPts val="14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000" b="1" i="0" u="none" strike="noStrike" kern="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entury Gothic"/>
                          <a:ea typeface="+mn-ea"/>
                          <a:cs typeface="Arial"/>
                        </a:rPr>
                        <a:t>77.928,90</a:t>
                      </a:r>
                    </a:p>
                    <a:p>
                      <a:pPr marL="0" marR="164465" lvl="0" indent="0" algn="r" defTabSz="914400" eaLnBrk="1" fontAlgn="auto" latinLnBrk="0" hangingPunct="1">
                        <a:lnSpc>
                          <a:spcPts val="14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sz="1000" b="1" i="0" u="none" strike="noStrike" kern="0" cap="none" spc="0" normalizeH="0" baseline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entury Gothic"/>
                        <a:ea typeface="+mn-ea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FE8E7"/>
                    </a:solidFill>
                  </a:tcPr>
                </a:tc>
                <a:tc>
                  <a:txBody>
                    <a:bodyPr/>
                    <a:lstStyle/>
                    <a:p>
                      <a:pPr marL="311150">
                        <a:lnSpc>
                          <a:spcPts val="1415"/>
                        </a:lnSpc>
                      </a:pP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FE8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85445">
                <a:tc>
                  <a:txBody>
                    <a:bodyPr/>
                    <a:lstStyle/>
                    <a:p>
                      <a:pPr marL="8890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lang="eu-ES" sz="1000" b="1" noProof="0" dirty="0">
                          <a:latin typeface="Century Gothic"/>
                          <a:cs typeface="Century Gothic"/>
                        </a:rPr>
                        <a:t>5.0001etik</a:t>
                      </a:r>
                      <a:r>
                        <a:rPr lang="eu-ES" sz="1000" b="1" spc="-45" noProof="0" dirty="0"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lang="eu-ES" sz="1000" b="1" noProof="0" dirty="0">
                          <a:latin typeface="Century Gothic"/>
                          <a:cs typeface="Century Gothic"/>
                        </a:rPr>
                        <a:t>10.000ra</a:t>
                      </a:r>
                      <a:r>
                        <a:rPr lang="eu-ES" sz="1000" b="1" spc="-45" noProof="0" dirty="0">
                          <a:latin typeface="Century Gothic"/>
                          <a:cs typeface="Century Gothic"/>
                        </a:rPr>
                        <a:t> a</a:t>
                      </a:r>
                      <a:r>
                        <a:rPr lang="eu-ES" sz="1000" b="1" spc="-25" noProof="0" dirty="0">
                          <a:latin typeface="Century Gothic"/>
                          <a:cs typeface="Century Gothic"/>
                        </a:rPr>
                        <a:t>rte</a:t>
                      </a:r>
                      <a:endParaRPr lang="eu-ES" sz="1000" noProof="0" dirty="0">
                        <a:latin typeface="Century Gothic"/>
                        <a:cs typeface="Century Gothic"/>
                      </a:endParaRPr>
                    </a:p>
                  </a:txBody>
                  <a:tcPr marL="0" marR="0" marT="82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FE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eu-ES" sz="1100" noProof="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FE8E7"/>
                    </a:solidFill>
                  </a:tcPr>
                </a:tc>
                <a:tc>
                  <a:txBody>
                    <a:bodyPr/>
                    <a:lstStyle/>
                    <a:p>
                      <a:pPr marL="45085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lang="eu-ES" sz="1000" noProof="0" dirty="0">
                          <a:latin typeface="Century Gothic"/>
                          <a:cs typeface="Century Gothic"/>
                        </a:rPr>
                        <a:t>EUSKO</a:t>
                      </a:r>
                      <a:r>
                        <a:rPr lang="eu-ES" sz="1000" spc="-5" noProof="0" dirty="0"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lang="eu-ES" sz="1000" spc="-10" noProof="0" dirty="0">
                          <a:latin typeface="Century Gothic"/>
                          <a:cs typeface="Century Gothic"/>
                        </a:rPr>
                        <a:t>JAURLARITZAKO</a:t>
                      </a:r>
                      <a:r>
                        <a:rPr lang="eu-ES" sz="1000" spc="45" noProof="0" dirty="0"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lang="eu-ES" sz="1000" spc="-10" noProof="0" dirty="0">
                          <a:latin typeface="Century Gothic"/>
                          <a:cs typeface="Century Gothic"/>
                        </a:rPr>
                        <a:t>ZUZENDARIA-</a:t>
                      </a:r>
                      <a:r>
                        <a:rPr lang="eu-ES" sz="1000" noProof="0" dirty="0">
                          <a:latin typeface="Century Gothic"/>
                          <a:cs typeface="Century Gothic"/>
                        </a:rPr>
                        <a:t>%</a:t>
                      </a:r>
                      <a:r>
                        <a:rPr lang="eu-ES" sz="1000" spc="40" noProof="0" dirty="0"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lang="eu-ES" sz="1000" spc="-25" noProof="0" dirty="0">
                          <a:latin typeface="Century Gothic"/>
                          <a:cs typeface="Century Gothic"/>
                        </a:rPr>
                        <a:t>10</a:t>
                      </a:r>
                      <a:endParaRPr lang="eu-ES" sz="1000" noProof="0" dirty="0">
                        <a:latin typeface="Century Gothic"/>
                        <a:cs typeface="Century Gothic"/>
                      </a:endParaRPr>
                    </a:p>
                  </a:txBody>
                  <a:tcPr marL="0" marR="0" marT="698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FE8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164465" lvl="0" indent="0" algn="r" defTabSz="914400" eaLnBrk="1" fontAlgn="auto" latinLnBrk="0" hangingPunct="1">
                        <a:lnSpc>
                          <a:spcPts val="14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000" b="1" i="0" u="none" strike="noStrike" kern="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entury Gothic"/>
                          <a:ea typeface="+mn-ea"/>
                          <a:cs typeface="Arial"/>
                        </a:rPr>
                        <a:t>70.136,01</a:t>
                      </a:r>
                      <a:endParaRPr kumimoji="0" sz="1000" b="1" i="0" u="none" strike="noStrike" kern="0" cap="none" spc="0" normalizeH="0" baseline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entury Gothic"/>
                        <a:ea typeface="+mn-ea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FE8E7"/>
                    </a:solidFill>
                  </a:tcPr>
                </a:tc>
                <a:tc>
                  <a:txBody>
                    <a:bodyPr/>
                    <a:lstStyle/>
                    <a:p>
                      <a:pPr marL="311150">
                        <a:lnSpc>
                          <a:spcPts val="1415"/>
                        </a:lnSpc>
                      </a:pP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FE8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3975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u-ES" sz="1100" b="1" spc="-10" noProof="0" dirty="0">
                          <a:latin typeface="Century Gothic"/>
                          <a:cs typeface="Century Gothic"/>
                        </a:rPr>
                        <a:t>2.001etik </a:t>
                      </a:r>
                      <a:r>
                        <a:rPr lang="eu-ES" sz="1100" b="1" noProof="0" dirty="0">
                          <a:latin typeface="Century Gothic"/>
                          <a:cs typeface="Century Gothic"/>
                        </a:rPr>
                        <a:t>5.000ra</a:t>
                      </a:r>
                      <a:r>
                        <a:rPr lang="eu-ES" sz="1100" b="1" spc="5" noProof="0" dirty="0"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lang="eu-ES" sz="1100" b="1" noProof="0" dirty="0">
                          <a:latin typeface="Century Gothic"/>
                          <a:cs typeface="Century Gothic"/>
                        </a:rPr>
                        <a:t>arte</a:t>
                      </a:r>
                      <a:r>
                        <a:rPr lang="eu-ES" sz="1100" b="1" spc="-35" noProof="0" dirty="0"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lang="eu-ES" sz="1100" b="1" spc="-50" noProof="0" dirty="0">
                          <a:latin typeface="Century Gothic"/>
                          <a:cs typeface="Century Gothic"/>
                        </a:rPr>
                        <a:t>+ </a:t>
                      </a:r>
                      <a:r>
                        <a:rPr lang="eu-ES" sz="1100" b="1" noProof="0" dirty="0">
                          <a:latin typeface="Century Gothic"/>
                          <a:cs typeface="Century Gothic"/>
                        </a:rPr>
                        <a:t>zor</a:t>
                      </a:r>
                      <a:r>
                        <a:rPr lang="eu-ES" sz="1100" b="1" spc="-40" noProof="0" dirty="0"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lang="eu-ES" sz="1100" b="1" noProof="0" dirty="0">
                          <a:latin typeface="Century Gothic"/>
                          <a:cs typeface="Century Gothic"/>
                        </a:rPr>
                        <a:t>publikoaren</a:t>
                      </a:r>
                      <a:r>
                        <a:rPr lang="eu-ES" sz="1100" b="1" spc="-45" noProof="0" dirty="0"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lang="eu-ES" sz="1100" b="1" spc="-10" noProof="0" dirty="0">
                          <a:latin typeface="Century Gothic"/>
                          <a:cs typeface="Century Gothic"/>
                        </a:rPr>
                        <a:t>helburua </a:t>
                      </a:r>
                      <a:r>
                        <a:rPr lang="eu-ES" sz="1100" b="1" spc="-20" noProof="0" dirty="0">
                          <a:latin typeface="Century Gothic"/>
                          <a:cs typeface="Century Gothic"/>
                        </a:rPr>
                        <a:t>bete</a:t>
                      </a:r>
                      <a:endParaRPr lang="eu-ES" sz="1100" noProof="0" dirty="0">
                        <a:latin typeface="Century Gothic"/>
                        <a:cs typeface="Century Gothic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lang="eu-ES" sz="1100" noProof="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FE8E7"/>
                    </a:solidFill>
                  </a:tcPr>
                </a:tc>
                <a:tc>
                  <a:txBody>
                    <a:bodyPr/>
                    <a:lstStyle/>
                    <a:p>
                      <a:pPr marL="9525" marR="16510" indent="34925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endParaRPr lang="eu-ES" sz="1000" noProof="0" dirty="0">
                        <a:latin typeface="Century Gothic"/>
                        <a:cs typeface="Century Gothic"/>
                      </a:endParaRPr>
                    </a:p>
                  </a:txBody>
                  <a:tcPr marL="0" marR="0" marT="88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FE8E7"/>
                    </a:solidFill>
                  </a:tcPr>
                </a:tc>
                <a:tc>
                  <a:txBody>
                    <a:bodyPr/>
                    <a:lstStyle/>
                    <a:p>
                      <a:pPr marL="45085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lang="eu-ES" sz="1000" noProof="0" dirty="0">
                          <a:latin typeface="Century Gothic"/>
                          <a:cs typeface="Century Gothic"/>
                        </a:rPr>
                        <a:t>EUSKO</a:t>
                      </a:r>
                      <a:r>
                        <a:rPr lang="eu-ES" sz="1000" spc="-5" noProof="0" dirty="0"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lang="eu-ES" sz="1000" spc="-10" noProof="0" dirty="0">
                          <a:latin typeface="Century Gothic"/>
                          <a:cs typeface="Century Gothic"/>
                        </a:rPr>
                        <a:t>JAURLARITZAKO</a:t>
                      </a:r>
                      <a:r>
                        <a:rPr lang="eu-ES" sz="1000" spc="45" noProof="0" dirty="0"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lang="eu-ES" sz="1000" spc="-10" noProof="0" dirty="0">
                          <a:latin typeface="Century Gothic"/>
                          <a:cs typeface="Century Gothic"/>
                        </a:rPr>
                        <a:t>ZUZENDARIA-</a:t>
                      </a:r>
                      <a:r>
                        <a:rPr lang="eu-ES" sz="1000" noProof="0" dirty="0">
                          <a:latin typeface="Century Gothic"/>
                          <a:cs typeface="Century Gothic"/>
                        </a:rPr>
                        <a:t>%</a:t>
                      </a:r>
                      <a:r>
                        <a:rPr lang="eu-ES" sz="1000" spc="40" noProof="0" dirty="0"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lang="eu-ES" sz="1000" spc="-25" noProof="0" dirty="0">
                          <a:latin typeface="Century Gothic"/>
                          <a:cs typeface="Century Gothic"/>
                        </a:rPr>
                        <a:t>15</a:t>
                      </a:r>
                      <a:endParaRPr lang="eu-ES" sz="1000" noProof="0" dirty="0">
                        <a:latin typeface="Century Gothic"/>
                        <a:cs typeface="Century Gothic"/>
                      </a:endParaRPr>
                    </a:p>
                  </a:txBody>
                  <a:tcPr marL="0" marR="0" marT="698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FE8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164465" lvl="0" indent="0" algn="r" defTabSz="914400" eaLnBrk="1" fontAlgn="auto" latinLnBrk="0" hangingPunct="1">
                        <a:lnSpc>
                          <a:spcPts val="14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000" b="1" i="0" u="none" strike="noStrike" kern="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entury Gothic"/>
                          <a:ea typeface="+mn-ea"/>
                          <a:cs typeface="Arial"/>
                        </a:rPr>
                        <a:t>66.239,57</a:t>
                      </a:r>
                      <a:endParaRPr kumimoji="0" sz="1000" b="1" i="0" u="none" strike="noStrike" kern="0" cap="none" spc="0" normalizeH="0" baseline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entury Gothic"/>
                        <a:ea typeface="+mn-ea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FE8E7"/>
                    </a:solidFill>
                  </a:tcPr>
                </a:tc>
                <a:tc>
                  <a:txBody>
                    <a:bodyPr/>
                    <a:lstStyle/>
                    <a:p>
                      <a:pPr marL="311150">
                        <a:lnSpc>
                          <a:spcPts val="1415"/>
                        </a:lnSpc>
                      </a:pP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FE8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85445">
                <a:tc>
                  <a:txBody>
                    <a:bodyPr/>
                    <a:lstStyle/>
                    <a:p>
                      <a:pPr marL="8890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lang="eu-ES" sz="1000" b="1" noProof="0" dirty="0">
                          <a:latin typeface="Century Gothic"/>
                          <a:cs typeface="Century Gothic"/>
                        </a:rPr>
                        <a:t>1.000tik</a:t>
                      </a:r>
                      <a:r>
                        <a:rPr lang="eu-ES" sz="1000" b="1" spc="-30" noProof="0" dirty="0"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lang="eu-ES" sz="1000" b="1" noProof="0" dirty="0">
                          <a:latin typeface="Century Gothic"/>
                          <a:cs typeface="Century Gothic"/>
                        </a:rPr>
                        <a:t>5.000ra</a:t>
                      </a:r>
                      <a:r>
                        <a:rPr lang="eu-ES" sz="1000" b="1" spc="-20" noProof="0" dirty="0">
                          <a:latin typeface="Century Gothic"/>
                          <a:cs typeface="Century Gothic"/>
                        </a:rPr>
                        <a:t> arte</a:t>
                      </a:r>
                      <a:endParaRPr lang="eu-ES" sz="1000" noProof="0" dirty="0">
                        <a:latin typeface="Century Gothic"/>
                        <a:cs typeface="Century Gothic"/>
                      </a:endParaRPr>
                    </a:p>
                  </a:txBody>
                  <a:tcPr marL="0" marR="0" marT="88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FE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eu-ES" sz="1100" noProof="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FE8E7"/>
                    </a:solidFill>
                  </a:tcPr>
                </a:tc>
                <a:tc>
                  <a:txBody>
                    <a:bodyPr/>
                    <a:lstStyle/>
                    <a:p>
                      <a:pPr marL="45085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lang="eu-ES" sz="1000" noProof="0" dirty="0">
                          <a:latin typeface="Century Gothic"/>
                          <a:cs typeface="Century Gothic"/>
                        </a:rPr>
                        <a:t>EUSKO</a:t>
                      </a:r>
                      <a:r>
                        <a:rPr lang="eu-ES" sz="1000" spc="-5" noProof="0" dirty="0"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lang="eu-ES" sz="1000" spc="-10" noProof="0" dirty="0">
                          <a:latin typeface="Century Gothic"/>
                          <a:cs typeface="Century Gothic"/>
                        </a:rPr>
                        <a:t>JAURLARITZAKO</a:t>
                      </a:r>
                      <a:r>
                        <a:rPr lang="eu-ES" sz="1000" spc="45" noProof="0" dirty="0"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lang="eu-ES" sz="1000" spc="-10" noProof="0" dirty="0">
                          <a:latin typeface="Century Gothic"/>
                          <a:cs typeface="Century Gothic"/>
                        </a:rPr>
                        <a:t>ZUZENDARIA-</a:t>
                      </a:r>
                      <a:r>
                        <a:rPr lang="eu-ES" sz="1000" noProof="0" dirty="0">
                          <a:latin typeface="Century Gothic"/>
                          <a:cs typeface="Century Gothic"/>
                        </a:rPr>
                        <a:t>%</a:t>
                      </a:r>
                      <a:r>
                        <a:rPr lang="eu-ES" sz="1000" spc="40" noProof="0" dirty="0"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lang="eu-ES" sz="1000" spc="-25" noProof="0" dirty="0">
                          <a:latin typeface="Century Gothic"/>
                          <a:cs typeface="Century Gothic"/>
                        </a:rPr>
                        <a:t>25</a:t>
                      </a:r>
                      <a:endParaRPr lang="eu-ES" sz="1000" noProof="0" dirty="0">
                        <a:latin typeface="Century Gothic"/>
                        <a:cs typeface="Century Gothic"/>
                      </a:endParaRPr>
                    </a:p>
                  </a:txBody>
                  <a:tcPr marL="0" marR="0" marT="762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FE8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164465" lvl="0" indent="0" algn="r" defTabSz="914400" eaLnBrk="1" fontAlgn="auto" latinLnBrk="0" hangingPunct="1">
                        <a:lnSpc>
                          <a:spcPts val="14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000" b="1" i="0" u="none" strike="noStrike" kern="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entury Gothic"/>
                          <a:ea typeface="+mn-ea"/>
                          <a:cs typeface="Arial"/>
                        </a:rPr>
                        <a:t>58.446,68</a:t>
                      </a:r>
                      <a:endParaRPr kumimoji="0" sz="1000" b="1" i="0" u="none" strike="noStrike" kern="0" cap="none" spc="0" normalizeH="0" baseline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entury Gothic"/>
                        <a:ea typeface="+mn-ea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FE8E7"/>
                    </a:solidFill>
                  </a:tcPr>
                </a:tc>
                <a:tc>
                  <a:txBody>
                    <a:bodyPr/>
                    <a:lstStyle/>
                    <a:p>
                      <a:pPr marL="311150">
                        <a:lnSpc>
                          <a:spcPts val="1420"/>
                        </a:lnSpc>
                      </a:pPr>
                      <a:endParaRPr sz="1200" dirty="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FE8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44805">
                <a:tc>
                  <a:txBody>
                    <a:bodyPr/>
                    <a:lstStyle/>
                    <a:p>
                      <a:pPr marL="8890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lang="eu-ES" sz="1000" b="1" spc="-10" noProof="0" dirty="0">
                          <a:latin typeface="Century Gothic"/>
                          <a:cs typeface="Century Gothic"/>
                        </a:rPr>
                        <a:t>Hiriburua</a:t>
                      </a:r>
                      <a:endParaRPr lang="eu-ES" sz="1000" noProof="0" dirty="0">
                        <a:latin typeface="Century Gothic"/>
                        <a:cs typeface="Century Gothic"/>
                      </a:endParaRPr>
                    </a:p>
                  </a:txBody>
                  <a:tcPr marL="0" marR="0" marT="88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FE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eu-ES" sz="1100" noProof="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FE8E7"/>
                    </a:solidFill>
                  </a:tcPr>
                </a:tc>
                <a:tc>
                  <a:txBody>
                    <a:bodyPr/>
                    <a:lstStyle/>
                    <a:p>
                      <a:pPr marL="9525">
                        <a:lnSpc>
                          <a:spcPts val="1300"/>
                        </a:lnSpc>
                      </a:pPr>
                      <a:r>
                        <a:rPr lang="eu-ES" sz="1800" b="1" baseline="-4629" noProof="0" dirty="0">
                          <a:latin typeface="Arial"/>
                          <a:cs typeface="Arial"/>
                        </a:rPr>
                        <a:t>90.</a:t>
                      </a:r>
                      <a:r>
                        <a:rPr lang="eu-ES" sz="1800" b="1" spc="-44" baseline="-4629" noProof="0" dirty="0">
                          <a:latin typeface="Arial"/>
                          <a:cs typeface="Arial"/>
                        </a:rPr>
                        <a:t> </a:t>
                      </a:r>
                      <a:r>
                        <a:rPr lang="eu-ES" sz="1800" b="1" baseline="-4629" noProof="0" dirty="0">
                          <a:latin typeface="Arial"/>
                          <a:cs typeface="Arial"/>
                        </a:rPr>
                        <a:t>000</a:t>
                      </a:r>
                      <a:r>
                        <a:rPr lang="eu-ES" sz="1800" b="1" spc="-67" baseline="-4629" noProof="0" dirty="0">
                          <a:latin typeface="Arial"/>
                          <a:cs typeface="Arial"/>
                        </a:rPr>
                        <a:t> </a:t>
                      </a:r>
                      <a:r>
                        <a:rPr lang="eu-ES" sz="1800" b="1" baseline="-4629" noProof="0" dirty="0">
                          <a:latin typeface="Arial"/>
                          <a:cs typeface="Arial"/>
                        </a:rPr>
                        <a:t>€</a:t>
                      </a:r>
                      <a:r>
                        <a:rPr lang="eu-ES" sz="1800" b="1" spc="-22" baseline="-4629" noProof="0" dirty="0">
                          <a:latin typeface="Arial"/>
                          <a:cs typeface="Arial"/>
                        </a:rPr>
                        <a:t> </a:t>
                      </a:r>
                      <a:r>
                        <a:rPr lang="eu-ES" sz="1800" b="1" baseline="-4629" noProof="0" dirty="0">
                          <a:latin typeface="Arial"/>
                          <a:cs typeface="Arial"/>
                        </a:rPr>
                        <a:t>(</a:t>
                      </a:r>
                      <a:r>
                        <a:rPr lang="eu-ES" sz="1800" b="1" spc="-7" baseline="-4629" noProof="0" dirty="0">
                          <a:latin typeface="Arial"/>
                          <a:cs typeface="Arial"/>
                        </a:rPr>
                        <a:t> </a:t>
                      </a:r>
                      <a:r>
                        <a:rPr lang="eu-ES" sz="1000" spc="-10" noProof="0" dirty="0">
                          <a:solidFill>
                            <a:schemeClr val="tx1"/>
                          </a:solidFill>
                          <a:latin typeface="Century Gothic"/>
                          <a:ea typeface="+mn-ea"/>
                          <a:cs typeface="Arial"/>
                        </a:rPr>
                        <a:t>2017-1-1etik eraginak eta </a:t>
                      </a:r>
                      <a:r>
                        <a:rPr lang="eu-ES" sz="1000" spc="-10" noProof="0" dirty="0">
                          <a:solidFill>
                            <a:schemeClr val="tx1"/>
                          </a:solidFill>
                          <a:latin typeface="Century Gothic"/>
                          <a:ea typeface="+mn-ea"/>
                          <a:cs typeface="Century Gothic"/>
                        </a:rPr>
                        <a:t>Sailburuaren ordainsariaren </a:t>
                      </a:r>
                      <a:r>
                        <a:rPr lang="eu-ES" sz="1000" noProof="0" dirty="0">
                          <a:latin typeface="Century Gothic"/>
                          <a:cs typeface="Century Gothic"/>
                        </a:rPr>
                        <a:t>arabera</a:t>
                      </a:r>
                      <a:r>
                        <a:rPr lang="eu-ES" sz="1000" spc="-20" noProof="0" dirty="0"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lang="eu-ES" sz="1000" spc="-10" noProof="0" dirty="0">
                          <a:latin typeface="Century Gothic"/>
                          <a:cs typeface="Century Gothic"/>
                        </a:rPr>
                        <a:t>eguneratu)</a:t>
                      </a:r>
                      <a:endParaRPr lang="eu-ES" sz="1000" noProof="0" dirty="0">
                        <a:latin typeface="Century Gothic"/>
                        <a:cs typeface="Century Gothic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FE8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164465" lvl="0" indent="0" algn="r" defTabSz="914400" eaLnBrk="1" fontAlgn="auto" latinLnBrk="0" hangingPunct="1">
                        <a:lnSpc>
                          <a:spcPts val="14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sz="1000" b="1" i="0" u="none" strike="noStrike" kern="0" cap="none" spc="0" normalizeH="0" baseline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entury Gothic"/>
                        <a:ea typeface="+mn-ea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FE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FE8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22580">
                <a:tc>
                  <a:txBody>
                    <a:bodyPr/>
                    <a:lstStyle/>
                    <a:p>
                      <a:pPr marL="8890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lang="eu-ES" sz="1000" b="1" noProof="0" dirty="0">
                          <a:latin typeface="Century Gothic"/>
                          <a:cs typeface="Century Gothic"/>
                        </a:rPr>
                        <a:t>Arduraldi</a:t>
                      </a:r>
                      <a:r>
                        <a:rPr lang="eu-ES" sz="1000" b="1" spc="-50" noProof="0" dirty="0"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lang="eu-ES" sz="1000" b="1" noProof="0" dirty="0">
                          <a:latin typeface="Century Gothic"/>
                          <a:cs typeface="Century Gothic"/>
                        </a:rPr>
                        <a:t>partzialen</a:t>
                      </a:r>
                      <a:r>
                        <a:rPr lang="eu-ES" sz="1000" b="1" spc="-35" noProof="0" dirty="0"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lang="eu-ES" sz="1000" b="1" spc="-20" noProof="0" dirty="0">
                          <a:latin typeface="Century Gothic"/>
                          <a:cs typeface="Century Gothic"/>
                        </a:rPr>
                        <a:t>mugak</a:t>
                      </a:r>
                      <a:endParaRPr lang="eu-ES" sz="1000" noProof="0" dirty="0">
                        <a:latin typeface="Century Gothic"/>
                        <a:cs typeface="Century Gothic"/>
                      </a:endParaRPr>
                    </a:p>
                  </a:txBody>
                  <a:tcPr marL="0" marR="0" marT="88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FE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eu-ES" sz="1100" noProof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FE8E7"/>
                    </a:solidFill>
                  </a:tcPr>
                </a:tc>
                <a:tc>
                  <a:txBody>
                    <a:bodyPr/>
                    <a:lstStyle/>
                    <a:p>
                      <a:pPr marL="9525" marR="17843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lang="eu-ES" sz="1000" noProof="0" dirty="0">
                          <a:latin typeface="Century Gothic"/>
                          <a:cs typeface="Century Gothic"/>
                        </a:rPr>
                        <a:t>Arduraldiaren</a:t>
                      </a:r>
                      <a:r>
                        <a:rPr lang="eu-ES" sz="1000" spc="-25" noProof="0" dirty="0"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lang="eu-ES" sz="1000" noProof="0" dirty="0">
                          <a:latin typeface="Century Gothic"/>
                          <a:cs typeface="Century Gothic"/>
                        </a:rPr>
                        <a:t>ehunekoak</a:t>
                      </a:r>
                      <a:r>
                        <a:rPr lang="eu-ES" sz="1000" spc="-55" noProof="0" dirty="0"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lang="eu-ES" sz="1000" noProof="0" dirty="0">
                          <a:latin typeface="Century Gothic"/>
                          <a:cs typeface="Century Gothic"/>
                        </a:rPr>
                        <a:t>aurreko</a:t>
                      </a:r>
                      <a:r>
                        <a:rPr lang="eu-ES" sz="1000" spc="-50" noProof="0" dirty="0"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lang="eu-ES" sz="1000" spc="-10" noProof="0" dirty="0">
                          <a:latin typeface="Century Gothic"/>
                          <a:cs typeface="Century Gothic"/>
                        </a:rPr>
                        <a:t>mugei aplikatu. 1.000 biztanle edo gutxiago baditu: 1.000 eta 5000 biztanle arteko tartearen mugaren gaineko ehunekoa.</a:t>
                      </a:r>
                      <a:endParaRPr lang="eu-ES" sz="1000" noProof="0" dirty="0">
                        <a:latin typeface="Century Gothic"/>
                        <a:cs typeface="Century Gothic"/>
                      </a:endParaRPr>
                    </a:p>
                  </a:txBody>
                  <a:tcPr marL="0" marR="0" marT="57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FE8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164465" lvl="0" indent="0" algn="r" defTabSz="914400" eaLnBrk="1" fontAlgn="auto" latinLnBrk="0" hangingPunct="1">
                        <a:lnSpc>
                          <a:spcPts val="14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sz="1000" b="1" i="0" u="none" strike="noStrike" kern="0" cap="none" spc="0" normalizeH="0" baseline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entury Gothic"/>
                        <a:ea typeface="+mn-ea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FE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FE8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727440" y="152146"/>
            <a:ext cx="208279" cy="212238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300" spc="-25" dirty="0">
                <a:latin typeface="Century Gothic"/>
                <a:cs typeface="Century Gothic"/>
              </a:rPr>
              <a:t>1</a:t>
            </a:r>
            <a:r>
              <a:rPr lang="es-ES" sz="1300" spc="-25" dirty="0">
                <a:latin typeface="Century Gothic"/>
                <a:cs typeface="Century Gothic"/>
              </a:rPr>
              <a:t>2</a:t>
            </a:r>
            <a:endParaRPr sz="1300" dirty="0">
              <a:latin typeface="Century Gothic"/>
              <a:cs typeface="Century Gothic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757673" y="168021"/>
            <a:ext cx="3657600" cy="227626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indent="1606550">
              <a:lnSpc>
                <a:spcPct val="100000"/>
              </a:lnSpc>
              <a:spcBef>
                <a:spcPts val="95"/>
              </a:spcBef>
            </a:pPr>
            <a:r>
              <a:rPr sz="700" b="1" dirty="0">
                <a:latin typeface="Century Gothic"/>
                <a:cs typeface="Century Gothic"/>
              </a:rPr>
              <a:t>EUSKADIKO</a:t>
            </a:r>
            <a:r>
              <a:rPr sz="700" b="1" spc="-20" dirty="0">
                <a:latin typeface="Century Gothic"/>
                <a:cs typeface="Century Gothic"/>
              </a:rPr>
              <a:t> </a:t>
            </a:r>
            <a:r>
              <a:rPr sz="700" b="1" dirty="0">
                <a:latin typeface="Century Gothic"/>
                <a:cs typeface="Century Gothic"/>
              </a:rPr>
              <a:t>TOKI</a:t>
            </a:r>
            <a:r>
              <a:rPr sz="700" b="1" spc="-10" dirty="0">
                <a:latin typeface="Century Gothic"/>
                <a:cs typeface="Century Gothic"/>
              </a:rPr>
              <a:t> </a:t>
            </a:r>
            <a:r>
              <a:rPr sz="700" b="1" dirty="0">
                <a:latin typeface="Century Gothic"/>
                <a:cs typeface="Century Gothic"/>
              </a:rPr>
              <a:t>ERAKUNDEEN</a:t>
            </a:r>
            <a:r>
              <a:rPr sz="700" b="1" spc="-30" dirty="0">
                <a:latin typeface="Century Gothic"/>
                <a:cs typeface="Century Gothic"/>
              </a:rPr>
              <a:t> </a:t>
            </a:r>
            <a:r>
              <a:rPr sz="700" b="1" dirty="0">
                <a:latin typeface="Century Gothic"/>
                <a:cs typeface="Century Gothic"/>
              </a:rPr>
              <a:t>LEGEA</a:t>
            </a:r>
            <a:r>
              <a:rPr sz="700" b="1" spc="-35" dirty="0">
                <a:latin typeface="Century Gothic"/>
                <a:cs typeface="Century Gothic"/>
              </a:rPr>
              <a:t> </a:t>
            </a:r>
            <a:r>
              <a:rPr sz="700" b="1" dirty="0">
                <a:latin typeface="Century Gothic"/>
                <a:cs typeface="Century Gothic"/>
              </a:rPr>
              <a:t>(ETEL)</a:t>
            </a:r>
            <a:r>
              <a:rPr sz="700" b="1" spc="-20" dirty="0">
                <a:latin typeface="Century Gothic"/>
                <a:cs typeface="Century Gothic"/>
              </a:rPr>
              <a:t> </a:t>
            </a:r>
            <a:r>
              <a:rPr sz="700" b="1" spc="-25" dirty="0">
                <a:latin typeface="Century Gothic"/>
                <a:cs typeface="Century Gothic"/>
              </a:rPr>
              <a:t>ETA</a:t>
            </a:r>
            <a:r>
              <a:rPr sz="700" b="1" spc="500" dirty="0">
                <a:latin typeface="Century Gothic"/>
                <a:cs typeface="Century Gothic"/>
              </a:rPr>
              <a:t> </a:t>
            </a:r>
            <a:r>
              <a:rPr sz="700" b="1" dirty="0">
                <a:latin typeface="Century Gothic"/>
                <a:cs typeface="Century Gothic"/>
              </a:rPr>
              <a:t>ANTOLAKUNTZA</a:t>
            </a:r>
            <a:r>
              <a:rPr sz="700" b="1" spc="-20" dirty="0">
                <a:latin typeface="Century Gothic"/>
                <a:cs typeface="Century Gothic"/>
              </a:rPr>
              <a:t> </a:t>
            </a:r>
            <a:r>
              <a:rPr sz="700" b="1" dirty="0">
                <a:latin typeface="Century Gothic"/>
                <a:cs typeface="Century Gothic"/>
              </a:rPr>
              <a:t>ARLOKO</a:t>
            </a:r>
            <a:r>
              <a:rPr sz="700" b="1" spc="-35" dirty="0">
                <a:latin typeface="Century Gothic"/>
                <a:cs typeface="Century Gothic"/>
              </a:rPr>
              <a:t> </a:t>
            </a:r>
            <a:r>
              <a:rPr sz="700" b="1" dirty="0">
                <a:latin typeface="Century Gothic"/>
                <a:cs typeface="Century Gothic"/>
              </a:rPr>
              <a:t>LEHENENGO</a:t>
            </a:r>
            <a:r>
              <a:rPr sz="700" b="1" spc="-20" dirty="0">
                <a:latin typeface="Century Gothic"/>
                <a:cs typeface="Century Gothic"/>
              </a:rPr>
              <a:t> </a:t>
            </a:r>
            <a:r>
              <a:rPr sz="700" b="1" dirty="0">
                <a:latin typeface="Century Gothic"/>
                <a:cs typeface="Century Gothic"/>
              </a:rPr>
              <a:t>ERABAKIAK</a:t>
            </a:r>
            <a:r>
              <a:rPr sz="700" b="1" spc="-35" dirty="0">
                <a:latin typeface="Century Gothic"/>
                <a:cs typeface="Century Gothic"/>
              </a:rPr>
              <a:t> </a:t>
            </a:r>
            <a:r>
              <a:rPr sz="700" b="1" dirty="0">
                <a:latin typeface="Century Gothic"/>
                <a:cs typeface="Century Gothic"/>
              </a:rPr>
              <a:t>UDALETAN</a:t>
            </a:r>
            <a:r>
              <a:rPr sz="700" b="1" spc="-25" dirty="0">
                <a:latin typeface="Century Gothic"/>
                <a:cs typeface="Century Gothic"/>
              </a:rPr>
              <a:t> </a:t>
            </a:r>
            <a:r>
              <a:rPr sz="700" b="1" dirty="0">
                <a:latin typeface="Century Gothic"/>
                <a:cs typeface="Century Gothic"/>
              </a:rPr>
              <a:t>/</a:t>
            </a:r>
            <a:r>
              <a:rPr sz="700" b="1" spc="-25" dirty="0">
                <a:latin typeface="Century Gothic"/>
                <a:cs typeface="Century Gothic"/>
              </a:rPr>
              <a:t> </a:t>
            </a:r>
            <a:r>
              <a:rPr sz="700" spc="-10" dirty="0">
                <a:latin typeface="Century Gothic"/>
                <a:cs typeface="Century Gothic"/>
              </a:rPr>
              <a:t>20</a:t>
            </a:r>
            <a:r>
              <a:rPr lang="es-ES" sz="700" spc="-10" dirty="0">
                <a:latin typeface="Century Gothic"/>
                <a:cs typeface="Century Gothic"/>
              </a:rPr>
              <a:t>23</a:t>
            </a:r>
            <a:r>
              <a:rPr sz="700" spc="-10" dirty="0">
                <a:latin typeface="Century Gothic"/>
                <a:cs typeface="Century Gothic"/>
              </a:rPr>
              <a:t>-</a:t>
            </a:r>
            <a:r>
              <a:rPr sz="700" dirty="0">
                <a:latin typeface="Century Gothic"/>
                <a:cs typeface="Century Gothic"/>
              </a:rPr>
              <a:t>202</a:t>
            </a:r>
            <a:r>
              <a:rPr lang="es-ES" sz="700" dirty="0">
                <a:latin typeface="Century Gothic"/>
                <a:cs typeface="Century Gothic"/>
              </a:rPr>
              <a:t>7</a:t>
            </a:r>
            <a:r>
              <a:rPr sz="700" dirty="0">
                <a:latin typeface="Century Gothic"/>
                <a:cs typeface="Century Gothic"/>
              </a:rPr>
              <a:t> </a:t>
            </a:r>
            <a:r>
              <a:rPr sz="700" spc="-10" dirty="0">
                <a:latin typeface="Century Gothic"/>
                <a:cs typeface="Century Gothic"/>
              </a:rPr>
              <a:t>AGINTALDIA</a:t>
            </a:r>
            <a:endParaRPr sz="700" dirty="0">
              <a:latin typeface="Century Gothic"/>
              <a:cs typeface="Century Gothic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81355" y="123444"/>
            <a:ext cx="630936" cy="281939"/>
          </a:xfrm>
          <a:prstGeom prst="rect">
            <a:avLst/>
          </a:prstGeom>
        </p:spPr>
      </p:pic>
      <p:sp>
        <p:nvSpPr>
          <p:cNvPr id="5" name="object 5"/>
          <p:cNvSpPr txBox="1"/>
          <p:nvPr/>
        </p:nvSpPr>
        <p:spPr>
          <a:xfrm>
            <a:off x="670661" y="4426458"/>
            <a:ext cx="7850505" cy="220573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00660" indent="-188595">
              <a:lnSpc>
                <a:spcPct val="100000"/>
              </a:lnSpc>
              <a:spcBef>
                <a:spcPts val="100"/>
              </a:spcBef>
              <a:buSzPct val="92857"/>
              <a:buFont typeface="Century Gothic"/>
              <a:buAutoNum type="alphaLcParenR" startAt="2"/>
              <a:tabLst>
                <a:tab pos="201295" algn="l"/>
              </a:tabLst>
            </a:pPr>
            <a:r>
              <a:rPr lang="eu-ES" sz="1400" b="1" dirty="0" err="1">
                <a:latin typeface="Century Gothic"/>
                <a:cs typeface="Century Gothic"/>
              </a:rPr>
              <a:t>ETELek</a:t>
            </a:r>
            <a:r>
              <a:rPr lang="eu-ES" sz="1400" b="1" spc="-60" dirty="0">
                <a:latin typeface="Century Gothic"/>
                <a:cs typeface="Century Gothic"/>
              </a:rPr>
              <a:t> </a:t>
            </a:r>
            <a:r>
              <a:rPr lang="eu-ES" sz="1400" b="1" dirty="0">
                <a:latin typeface="Century Gothic"/>
                <a:cs typeface="Century Gothic"/>
              </a:rPr>
              <a:t>bermatutako</a:t>
            </a:r>
            <a:r>
              <a:rPr lang="eu-ES" sz="1400" b="1" spc="-20" dirty="0">
                <a:latin typeface="Century Gothic"/>
                <a:cs typeface="Century Gothic"/>
              </a:rPr>
              <a:t> oposizioaren </a:t>
            </a:r>
            <a:r>
              <a:rPr lang="eu-ES" sz="1400" b="1" dirty="0">
                <a:latin typeface="Century Gothic"/>
                <a:cs typeface="Century Gothic"/>
              </a:rPr>
              <a:t>zinegotzien</a:t>
            </a:r>
            <a:r>
              <a:rPr lang="eu-ES" sz="1400" b="1" spc="-25" dirty="0">
                <a:latin typeface="Century Gothic"/>
                <a:cs typeface="Century Gothic"/>
              </a:rPr>
              <a:t> </a:t>
            </a:r>
            <a:r>
              <a:rPr lang="eu-ES" sz="1400" b="1" dirty="0">
                <a:latin typeface="Century Gothic"/>
                <a:cs typeface="Century Gothic"/>
              </a:rPr>
              <a:t>arduraldi</a:t>
            </a:r>
            <a:r>
              <a:rPr lang="eu-ES" sz="1400" b="1" spc="-15" dirty="0">
                <a:latin typeface="Century Gothic"/>
                <a:cs typeface="Century Gothic"/>
              </a:rPr>
              <a:t> </a:t>
            </a:r>
            <a:r>
              <a:rPr lang="eu-ES" sz="1400" b="1" dirty="0">
                <a:latin typeface="Century Gothic"/>
                <a:cs typeface="Century Gothic"/>
              </a:rPr>
              <a:t>esklusiboa</a:t>
            </a:r>
            <a:r>
              <a:rPr lang="eu-ES" sz="1400" b="1" spc="-20" dirty="0">
                <a:latin typeface="Century Gothic"/>
                <a:cs typeface="Century Gothic"/>
              </a:rPr>
              <a:t> </a:t>
            </a:r>
            <a:r>
              <a:rPr lang="eu-ES" sz="1400" b="1" dirty="0">
                <a:latin typeface="Century Gothic"/>
                <a:cs typeface="Century Gothic"/>
              </a:rPr>
              <a:t>edo</a:t>
            </a:r>
            <a:r>
              <a:rPr lang="eu-ES" sz="1400" b="1" spc="-20" dirty="0">
                <a:latin typeface="Century Gothic"/>
                <a:cs typeface="Century Gothic"/>
              </a:rPr>
              <a:t> </a:t>
            </a:r>
            <a:r>
              <a:rPr lang="eu-ES" sz="1400" b="1" spc="-10" dirty="0">
                <a:latin typeface="Century Gothic"/>
                <a:cs typeface="Century Gothic"/>
              </a:rPr>
              <a:t>partziala:</a:t>
            </a:r>
            <a:endParaRPr lang="eu-ES" sz="1400" dirty="0">
              <a:latin typeface="Century Gothic"/>
              <a:cs typeface="Century Gothic"/>
            </a:endParaRPr>
          </a:p>
          <a:p>
            <a:pPr marL="12700">
              <a:lnSpc>
                <a:spcPct val="100000"/>
              </a:lnSpc>
              <a:spcBef>
                <a:spcPts val="1005"/>
              </a:spcBef>
            </a:pPr>
            <a:r>
              <a:rPr lang="eu-ES" sz="1200" dirty="0">
                <a:latin typeface="Century Gothic"/>
                <a:cs typeface="Century Gothic"/>
              </a:rPr>
              <a:t>EUDELen</a:t>
            </a:r>
            <a:r>
              <a:rPr lang="eu-ES" sz="1200" spc="-50" dirty="0">
                <a:latin typeface="Century Gothic"/>
                <a:cs typeface="Century Gothic"/>
              </a:rPr>
              <a:t> </a:t>
            </a:r>
            <a:r>
              <a:rPr lang="eu-ES" sz="1200" dirty="0">
                <a:latin typeface="Century Gothic"/>
                <a:cs typeface="Century Gothic"/>
              </a:rPr>
              <a:t>ERABAKIA:</a:t>
            </a:r>
            <a:r>
              <a:rPr lang="eu-ES" sz="1200" spc="-50" dirty="0">
                <a:latin typeface="Century Gothic"/>
                <a:cs typeface="Century Gothic"/>
              </a:rPr>
              <a:t> </a:t>
            </a:r>
            <a:r>
              <a:rPr lang="eu-ES" sz="1200" dirty="0">
                <a:latin typeface="Century Gothic"/>
                <a:cs typeface="Century Gothic"/>
              </a:rPr>
              <a:t>Gobernu</a:t>
            </a:r>
            <a:r>
              <a:rPr lang="eu-ES" sz="1200" spc="-15" dirty="0">
                <a:latin typeface="Century Gothic"/>
                <a:cs typeface="Century Gothic"/>
              </a:rPr>
              <a:t> </a:t>
            </a:r>
            <a:r>
              <a:rPr lang="eu-ES" sz="1200" dirty="0">
                <a:latin typeface="Century Gothic"/>
                <a:cs typeface="Century Gothic"/>
              </a:rPr>
              <a:t>taldeko</a:t>
            </a:r>
            <a:r>
              <a:rPr lang="eu-ES" sz="1200" spc="-20" dirty="0">
                <a:latin typeface="Century Gothic"/>
                <a:cs typeface="Century Gothic"/>
              </a:rPr>
              <a:t> </a:t>
            </a:r>
            <a:r>
              <a:rPr lang="eu-ES" sz="1200" dirty="0">
                <a:latin typeface="Century Gothic"/>
                <a:cs typeface="Century Gothic"/>
              </a:rPr>
              <a:t>ordainsari</a:t>
            </a:r>
            <a:r>
              <a:rPr lang="eu-ES" sz="1200" spc="-10" dirty="0">
                <a:latin typeface="Century Gothic"/>
                <a:cs typeface="Century Gothic"/>
              </a:rPr>
              <a:t> </a:t>
            </a:r>
            <a:r>
              <a:rPr lang="eu-ES" sz="1200" dirty="0">
                <a:latin typeface="Century Gothic"/>
                <a:cs typeface="Century Gothic"/>
              </a:rPr>
              <a:t>txikieneko</a:t>
            </a:r>
            <a:r>
              <a:rPr lang="eu-ES" sz="1200" spc="-10" dirty="0">
                <a:latin typeface="Century Gothic"/>
                <a:cs typeface="Century Gothic"/>
              </a:rPr>
              <a:t> </a:t>
            </a:r>
            <a:r>
              <a:rPr lang="eu-ES" sz="1200" dirty="0">
                <a:latin typeface="Century Gothic"/>
                <a:cs typeface="Century Gothic"/>
              </a:rPr>
              <a:t>zinegotziaren</a:t>
            </a:r>
            <a:r>
              <a:rPr lang="eu-ES" sz="1200" spc="30" dirty="0">
                <a:latin typeface="Century Gothic"/>
                <a:cs typeface="Century Gothic"/>
              </a:rPr>
              <a:t> </a:t>
            </a:r>
            <a:r>
              <a:rPr lang="eu-ES" sz="1200" dirty="0">
                <a:latin typeface="Century Gothic"/>
                <a:cs typeface="Century Gothic"/>
              </a:rPr>
              <a:t>ordainsariari</a:t>
            </a:r>
            <a:r>
              <a:rPr lang="eu-ES" sz="1200" spc="5" dirty="0">
                <a:latin typeface="Century Gothic"/>
                <a:cs typeface="Century Gothic"/>
              </a:rPr>
              <a:t> </a:t>
            </a:r>
            <a:r>
              <a:rPr lang="eu-ES" sz="1200" dirty="0">
                <a:latin typeface="Century Gothic"/>
                <a:cs typeface="Century Gothic"/>
              </a:rPr>
              <a:t>%</a:t>
            </a:r>
            <a:r>
              <a:rPr lang="eu-ES" sz="1200" spc="-35" dirty="0">
                <a:latin typeface="Century Gothic"/>
                <a:cs typeface="Century Gothic"/>
              </a:rPr>
              <a:t> </a:t>
            </a:r>
            <a:r>
              <a:rPr lang="eu-ES" sz="1200" dirty="0">
                <a:latin typeface="Century Gothic"/>
                <a:cs typeface="Century Gothic"/>
              </a:rPr>
              <a:t>10</a:t>
            </a:r>
            <a:r>
              <a:rPr lang="eu-ES" sz="1200" spc="-35" dirty="0">
                <a:latin typeface="Century Gothic"/>
                <a:cs typeface="Century Gothic"/>
              </a:rPr>
              <a:t> </a:t>
            </a:r>
            <a:r>
              <a:rPr lang="eu-ES" sz="1200" spc="-10" dirty="0">
                <a:latin typeface="Century Gothic"/>
                <a:cs typeface="Century Gothic"/>
              </a:rPr>
              <a:t>kenduta.</a:t>
            </a:r>
            <a:endParaRPr lang="eu-ES" sz="1200" dirty="0">
              <a:latin typeface="Century Gothic"/>
              <a:cs typeface="Century Gothic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lang="eu-ES" sz="1200" dirty="0" err="1">
                <a:latin typeface="Century Gothic"/>
                <a:cs typeface="Century Gothic"/>
              </a:rPr>
              <a:t>Ardunaldi</a:t>
            </a:r>
            <a:r>
              <a:rPr lang="eu-ES" sz="1200" spc="-45" dirty="0">
                <a:latin typeface="Century Gothic"/>
                <a:cs typeface="Century Gothic"/>
              </a:rPr>
              <a:t> </a:t>
            </a:r>
            <a:r>
              <a:rPr lang="eu-ES" sz="1200" dirty="0">
                <a:latin typeface="Century Gothic"/>
                <a:cs typeface="Century Gothic"/>
              </a:rPr>
              <a:t>partzialetan:</a:t>
            </a:r>
            <a:r>
              <a:rPr lang="eu-ES" sz="1200" spc="55" dirty="0">
                <a:latin typeface="Century Gothic"/>
                <a:cs typeface="Century Gothic"/>
              </a:rPr>
              <a:t> </a:t>
            </a:r>
            <a:r>
              <a:rPr lang="eu-ES" sz="1200" dirty="0" err="1">
                <a:latin typeface="Century Gothic"/>
                <a:cs typeface="Century Gothic"/>
              </a:rPr>
              <a:t>ardunaldiaren</a:t>
            </a:r>
            <a:r>
              <a:rPr lang="eu-ES" sz="1200" spc="-15" dirty="0">
                <a:latin typeface="Century Gothic"/>
                <a:cs typeface="Century Gothic"/>
              </a:rPr>
              <a:t> </a:t>
            </a:r>
            <a:r>
              <a:rPr lang="eu-ES" sz="1200" dirty="0">
                <a:latin typeface="Century Gothic"/>
                <a:cs typeface="Century Gothic"/>
              </a:rPr>
              <a:t>ehunekoa </a:t>
            </a:r>
            <a:r>
              <a:rPr lang="eu-ES" sz="1200" spc="-10" dirty="0">
                <a:latin typeface="Century Gothic"/>
                <a:cs typeface="Century Gothic"/>
              </a:rPr>
              <a:t>aplikatu.</a:t>
            </a:r>
            <a:endParaRPr lang="eu-ES" sz="1200" dirty="0">
              <a:latin typeface="Century Gothic"/>
              <a:cs typeface="Century Gothic"/>
            </a:endParaRPr>
          </a:p>
          <a:p>
            <a:pPr marL="12700" marR="5080" indent="228600">
              <a:lnSpc>
                <a:spcPts val="1670"/>
              </a:lnSpc>
              <a:spcBef>
                <a:spcPts val="1060"/>
              </a:spcBef>
              <a:buSzPct val="92857"/>
              <a:buFont typeface="Century Gothic"/>
              <a:buAutoNum type="alphaLcParenR" startAt="3"/>
              <a:tabLst>
                <a:tab pos="241300" algn="l"/>
              </a:tabLst>
            </a:pPr>
            <a:r>
              <a:rPr lang="eu-ES" sz="1400" b="1" dirty="0">
                <a:latin typeface="Century Gothic"/>
                <a:cs typeface="Century Gothic"/>
              </a:rPr>
              <a:t>Gobernu</a:t>
            </a:r>
            <a:r>
              <a:rPr lang="eu-ES" sz="1400" b="1" spc="-35" dirty="0">
                <a:latin typeface="Century Gothic"/>
                <a:cs typeface="Century Gothic"/>
              </a:rPr>
              <a:t> </a:t>
            </a:r>
            <a:r>
              <a:rPr lang="eu-ES" sz="1400" b="1" dirty="0">
                <a:latin typeface="Century Gothic"/>
                <a:cs typeface="Century Gothic"/>
              </a:rPr>
              <a:t>taldeko</a:t>
            </a:r>
            <a:r>
              <a:rPr lang="eu-ES" sz="1400" b="1" spc="-5" dirty="0">
                <a:latin typeface="Century Gothic"/>
                <a:cs typeface="Century Gothic"/>
              </a:rPr>
              <a:t> </a:t>
            </a:r>
            <a:r>
              <a:rPr lang="eu-ES" sz="1400" b="1" dirty="0">
                <a:latin typeface="Century Gothic"/>
                <a:cs typeface="Century Gothic"/>
              </a:rPr>
              <a:t>zinegotzien</a:t>
            </a:r>
            <a:r>
              <a:rPr lang="eu-ES" sz="1400" b="1" spc="-10" dirty="0">
                <a:latin typeface="Century Gothic"/>
                <a:cs typeface="Century Gothic"/>
              </a:rPr>
              <a:t> </a:t>
            </a:r>
            <a:r>
              <a:rPr lang="eu-ES" sz="1400" dirty="0">
                <a:latin typeface="Century Gothic"/>
                <a:cs typeface="Century Gothic"/>
              </a:rPr>
              <a:t>ordainsaria:</a:t>
            </a:r>
            <a:r>
              <a:rPr lang="eu-ES" sz="1400" spc="-45" dirty="0">
                <a:latin typeface="Century Gothic"/>
                <a:cs typeface="Century Gothic"/>
              </a:rPr>
              <a:t> </a:t>
            </a:r>
            <a:r>
              <a:rPr lang="eu-ES" sz="1400" dirty="0">
                <a:latin typeface="Century Gothic"/>
                <a:cs typeface="Century Gothic"/>
              </a:rPr>
              <a:t>Alkatetzako</a:t>
            </a:r>
            <a:r>
              <a:rPr lang="eu-ES" sz="1400" spc="-60" dirty="0">
                <a:latin typeface="Century Gothic"/>
                <a:cs typeface="Century Gothic"/>
              </a:rPr>
              <a:t> </a:t>
            </a:r>
            <a:r>
              <a:rPr lang="eu-ES" sz="1400" dirty="0">
                <a:latin typeface="Century Gothic"/>
                <a:cs typeface="Century Gothic"/>
              </a:rPr>
              <a:t>sariari</a:t>
            </a:r>
            <a:r>
              <a:rPr lang="eu-ES" sz="1400" spc="-35" dirty="0">
                <a:latin typeface="Century Gothic"/>
                <a:cs typeface="Century Gothic"/>
              </a:rPr>
              <a:t> </a:t>
            </a:r>
            <a:r>
              <a:rPr lang="eu-ES" sz="1400" dirty="0">
                <a:latin typeface="Century Gothic"/>
                <a:cs typeface="Century Gothic"/>
              </a:rPr>
              <a:t>ehuneko</a:t>
            </a:r>
            <a:r>
              <a:rPr lang="eu-ES" sz="1400" spc="-30" dirty="0">
                <a:latin typeface="Century Gothic"/>
                <a:cs typeface="Century Gothic"/>
              </a:rPr>
              <a:t> </a:t>
            </a:r>
            <a:r>
              <a:rPr lang="eu-ES" sz="1400" dirty="0">
                <a:latin typeface="Century Gothic"/>
                <a:cs typeface="Century Gothic"/>
              </a:rPr>
              <a:t>jakin</a:t>
            </a:r>
            <a:r>
              <a:rPr lang="eu-ES" sz="1400" spc="-40" dirty="0">
                <a:latin typeface="Century Gothic"/>
                <a:cs typeface="Century Gothic"/>
              </a:rPr>
              <a:t> </a:t>
            </a:r>
            <a:r>
              <a:rPr lang="eu-ES" sz="1400" dirty="0">
                <a:latin typeface="Century Gothic"/>
                <a:cs typeface="Century Gothic"/>
              </a:rPr>
              <a:t>bat</a:t>
            </a:r>
            <a:r>
              <a:rPr lang="eu-ES" sz="1400" spc="-20" dirty="0">
                <a:latin typeface="Century Gothic"/>
                <a:cs typeface="Century Gothic"/>
              </a:rPr>
              <a:t> </a:t>
            </a:r>
            <a:r>
              <a:rPr lang="eu-ES" sz="1400" spc="-10" dirty="0">
                <a:latin typeface="Century Gothic"/>
                <a:cs typeface="Century Gothic"/>
              </a:rPr>
              <a:t>kenduta, </a:t>
            </a:r>
            <a:r>
              <a:rPr lang="eu-ES" sz="1400" dirty="0">
                <a:latin typeface="Century Gothic"/>
                <a:cs typeface="Century Gothic"/>
              </a:rPr>
              <a:t>erantzukizunaren</a:t>
            </a:r>
            <a:r>
              <a:rPr lang="eu-ES" sz="1400" spc="-30" dirty="0">
                <a:latin typeface="Century Gothic"/>
                <a:cs typeface="Century Gothic"/>
              </a:rPr>
              <a:t> </a:t>
            </a:r>
            <a:r>
              <a:rPr lang="eu-ES" sz="1400" spc="-10" dirty="0">
                <a:latin typeface="Century Gothic"/>
                <a:cs typeface="Century Gothic"/>
              </a:rPr>
              <a:t>arabera.</a:t>
            </a:r>
            <a:endParaRPr lang="eu-ES" sz="1400" dirty="0">
              <a:latin typeface="Century Gothic"/>
              <a:cs typeface="Century Gothic"/>
            </a:endParaRPr>
          </a:p>
          <a:p>
            <a:pPr marL="248920" indent="-236220">
              <a:lnSpc>
                <a:spcPct val="100000"/>
              </a:lnSpc>
              <a:spcBef>
                <a:spcPts val="955"/>
              </a:spcBef>
              <a:buSzPct val="92857"/>
              <a:buAutoNum type="alphaLcParenR" startAt="3"/>
              <a:tabLst>
                <a:tab pos="248920" algn="l"/>
              </a:tabLst>
            </a:pPr>
            <a:r>
              <a:rPr lang="eu-ES" sz="1400" dirty="0">
                <a:latin typeface="Century Gothic"/>
                <a:cs typeface="Century Gothic"/>
              </a:rPr>
              <a:t>Oposizioaren</a:t>
            </a:r>
            <a:r>
              <a:rPr lang="eu-ES" sz="1400" spc="-60" dirty="0">
                <a:latin typeface="Century Gothic"/>
                <a:cs typeface="Century Gothic"/>
              </a:rPr>
              <a:t> </a:t>
            </a:r>
            <a:r>
              <a:rPr lang="eu-ES" sz="1400" dirty="0">
                <a:latin typeface="Century Gothic"/>
                <a:cs typeface="Century Gothic"/>
              </a:rPr>
              <a:t>arduraldi</a:t>
            </a:r>
            <a:r>
              <a:rPr lang="eu-ES" sz="1400" spc="-35" dirty="0">
                <a:latin typeface="Century Gothic"/>
                <a:cs typeface="Century Gothic"/>
              </a:rPr>
              <a:t> </a:t>
            </a:r>
            <a:r>
              <a:rPr lang="eu-ES" sz="1400" dirty="0">
                <a:latin typeface="Century Gothic"/>
                <a:cs typeface="Century Gothic"/>
              </a:rPr>
              <a:t>eta</a:t>
            </a:r>
            <a:r>
              <a:rPr lang="eu-ES" sz="1400" spc="-15" dirty="0">
                <a:latin typeface="Century Gothic"/>
                <a:cs typeface="Century Gothic"/>
              </a:rPr>
              <a:t> </a:t>
            </a:r>
            <a:r>
              <a:rPr lang="eu-ES" sz="1400" dirty="0">
                <a:latin typeface="Century Gothic"/>
                <a:cs typeface="Century Gothic"/>
              </a:rPr>
              <a:t>ordainsari</a:t>
            </a:r>
            <a:r>
              <a:rPr lang="eu-ES" sz="1400" spc="-55" dirty="0">
                <a:latin typeface="Century Gothic"/>
                <a:cs typeface="Century Gothic"/>
              </a:rPr>
              <a:t> </a:t>
            </a:r>
            <a:r>
              <a:rPr lang="eu-ES" sz="1400" dirty="0">
                <a:latin typeface="Century Gothic"/>
                <a:cs typeface="Century Gothic"/>
              </a:rPr>
              <a:t>ehunekoen</a:t>
            </a:r>
            <a:r>
              <a:rPr lang="eu-ES" sz="1400" spc="-50" dirty="0">
                <a:latin typeface="Century Gothic"/>
                <a:cs typeface="Century Gothic"/>
              </a:rPr>
              <a:t> </a:t>
            </a:r>
            <a:r>
              <a:rPr lang="eu-ES" sz="1400" dirty="0">
                <a:latin typeface="Century Gothic"/>
                <a:cs typeface="Century Gothic"/>
              </a:rPr>
              <a:t>batura</a:t>
            </a:r>
            <a:r>
              <a:rPr lang="eu-ES" sz="1400" spc="-15" dirty="0">
                <a:latin typeface="Century Gothic"/>
                <a:cs typeface="Century Gothic"/>
              </a:rPr>
              <a:t> </a:t>
            </a:r>
            <a:r>
              <a:rPr lang="eu-ES" sz="1400" dirty="0">
                <a:latin typeface="Century Gothic"/>
                <a:cs typeface="Century Gothic"/>
              </a:rPr>
              <a:t>gobernu</a:t>
            </a:r>
            <a:r>
              <a:rPr lang="eu-ES" sz="1400" spc="-45" dirty="0">
                <a:latin typeface="Century Gothic"/>
                <a:cs typeface="Century Gothic"/>
              </a:rPr>
              <a:t> </a:t>
            </a:r>
            <a:r>
              <a:rPr lang="eu-ES" sz="1400" dirty="0">
                <a:latin typeface="Century Gothic"/>
                <a:cs typeface="Century Gothic"/>
              </a:rPr>
              <a:t>taldearena</a:t>
            </a:r>
            <a:r>
              <a:rPr lang="eu-ES" sz="1400" spc="-35" dirty="0">
                <a:latin typeface="Century Gothic"/>
                <a:cs typeface="Century Gothic"/>
              </a:rPr>
              <a:t> </a:t>
            </a:r>
            <a:r>
              <a:rPr lang="eu-ES" sz="1400" spc="-10" dirty="0">
                <a:latin typeface="Century Gothic"/>
                <a:cs typeface="Century Gothic"/>
              </a:rPr>
              <a:t>baino</a:t>
            </a:r>
            <a:endParaRPr lang="eu-ES" sz="1400" dirty="0">
              <a:latin typeface="Century Gothic"/>
              <a:cs typeface="Century Gothic"/>
            </a:endParaRPr>
          </a:p>
          <a:p>
            <a:pPr marL="12700">
              <a:lnSpc>
                <a:spcPct val="100000"/>
              </a:lnSpc>
            </a:pPr>
            <a:r>
              <a:rPr lang="eu-ES" sz="1400" dirty="0">
                <a:latin typeface="Century Gothic"/>
                <a:cs typeface="Century Gothic"/>
              </a:rPr>
              <a:t>handiagoa</a:t>
            </a:r>
            <a:r>
              <a:rPr lang="eu-ES" sz="1400" spc="-50" dirty="0">
                <a:latin typeface="Century Gothic"/>
                <a:cs typeface="Century Gothic"/>
              </a:rPr>
              <a:t> </a:t>
            </a:r>
            <a:r>
              <a:rPr lang="eu-ES" sz="1400" dirty="0">
                <a:latin typeface="Century Gothic"/>
                <a:cs typeface="Century Gothic"/>
              </a:rPr>
              <a:t>ez</a:t>
            </a:r>
            <a:r>
              <a:rPr lang="eu-ES" sz="1400" spc="-25" dirty="0">
                <a:latin typeface="Century Gothic"/>
                <a:cs typeface="Century Gothic"/>
              </a:rPr>
              <a:t> </a:t>
            </a:r>
            <a:r>
              <a:rPr lang="eu-ES" sz="1400" spc="-10" dirty="0">
                <a:latin typeface="Century Gothic"/>
                <a:cs typeface="Century Gothic"/>
              </a:rPr>
              <a:t>(</a:t>
            </a:r>
            <a:r>
              <a:rPr lang="eu-ES" sz="1400" b="1" spc="-10" dirty="0">
                <a:latin typeface="Century Gothic"/>
                <a:cs typeface="Century Gothic"/>
              </a:rPr>
              <a:t>gomendioa</a:t>
            </a:r>
            <a:r>
              <a:rPr lang="eu-ES" sz="1400" spc="-10" dirty="0">
                <a:latin typeface="Century Gothic"/>
                <a:cs typeface="Century Gothic"/>
              </a:rPr>
              <a:t>)</a:t>
            </a:r>
            <a:endParaRPr lang="eu-ES" sz="1400" dirty="0">
              <a:latin typeface="Century Gothic"/>
              <a:cs typeface="Century Gothic"/>
            </a:endParaRPr>
          </a:p>
          <a:p>
            <a:pPr marL="242570" indent="-230504">
              <a:lnSpc>
                <a:spcPct val="100000"/>
              </a:lnSpc>
              <a:spcBef>
                <a:spcPts val="1000"/>
              </a:spcBef>
              <a:buSzPct val="92857"/>
              <a:buAutoNum type="alphaLcParenR" startAt="5"/>
              <a:tabLst>
                <a:tab pos="243204" algn="l"/>
              </a:tabLst>
            </a:pPr>
            <a:r>
              <a:rPr lang="eu-ES" sz="1400" dirty="0">
                <a:latin typeface="Century Gothic"/>
                <a:cs typeface="Century Gothic"/>
              </a:rPr>
              <a:t>Ordainsariak</a:t>
            </a:r>
            <a:r>
              <a:rPr lang="eu-ES" sz="1400" spc="-65" dirty="0">
                <a:latin typeface="Century Gothic"/>
                <a:cs typeface="Century Gothic"/>
              </a:rPr>
              <a:t> </a:t>
            </a:r>
            <a:r>
              <a:rPr lang="eu-ES" sz="1400" b="1" dirty="0">
                <a:latin typeface="Century Gothic"/>
                <a:cs typeface="Century Gothic"/>
              </a:rPr>
              <a:t>eguneratzeko</a:t>
            </a:r>
            <a:r>
              <a:rPr lang="eu-ES" sz="1400" b="1" spc="-15" dirty="0">
                <a:latin typeface="Century Gothic"/>
                <a:cs typeface="Century Gothic"/>
              </a:rPr>
              <a:t> </a:t>
            </a:r>
            <a:r>
              <a:rPr lang="eu-ES" sz="1400" dirty="0">
                <a:latin typeface="Century Gothic"/>
                <a:cs typeface="Century Gothic"/>
              </a:rPr>
              <a:t>araubidea</a:t>
            </a:r>
            <a:r>
              <a:rPr lang="eu-ES" sz="1400" spc="-55" dirty="0">
                <a:latin typeface="Century Gothic"/>
                <a:cs typeface="Century Gothic"/>
              </a:rPr>
              <a:t> </a:t>
            </a:r>
            <a:r>
              <a:rPr lang="eu-ES" sz="1400" dirty="0">
                <a:latin typeface="Century Gothic"/>
                <a:cs typeface="Century Gothic"/>
              </a:rPr>
              <a:t>ere</a:t>
            </a:r>
            <a:r>
              <a:rPr lang="eu-ES" sz="1400" spc="-20" dirty="0">
                <a:latin typeface="Century Gothic"/>
                <a:cs typeface="Century Gothic"/>
              </a:rPr>
              <a:t> </a:t>
            </a:r>
            <a:r>
              <a:rPr lang="eu-ES" sz="1400" spc="-10" dirty="0">
                <a:latin typeface="Century Gothic"/>
                <a:cs typeface="Century Gothic"/>
              </a:rPr>
              <a:t>erabaki</a:t>
            </a:r>
            <a:endParaRPr lang="eu-ES" sz="1400" dirty="0">
              <a:latin typeface="Century Gothic"/>
              <a:cs typeface="Century Gothic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88365" y="388771"/>
            <a:ext cx="5889625" cy="934719"/>
          </a:xfrm>
          <a:prstGeom prst="rect">
            <a:avLst/>
          </a:prstGeom>
        </p:spPr>
        <p:txBody>
          <a:bodyPr vert="horz" wrap="square" lIns="0" tIns="1543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15"/>
              </a:spcBef>
            </a:pPr>
            <a:r>
              <a:rPr sz="2400" b="1" dirty="0">
                <a:latin typeface="Century Gothic"/>
                <a:cs typeface="Century Gothic"/>
              </a:rPr>
              <a:t>Arduraldien</a:t>
            </a:r>
            <a:r>
              <a:rPr sz="2400" b="1" spc="-25" dirty="0">
                <a:latin typeface="Century Gothic"/>
                <a:cs typeface="Century Gothic"/>
              </a:rPr>
              <a:t> </a:t>
            </a:r>
            <a:r>
              <a:rPr sz="2400" b="1" dirty="0">
                <a:latin typeface="Century Gothic"/>
                <a:cs typeface="Century Gothic"/>
              </a:rPr>
              <a:t>eta</a:t>
            </a:r>
            <a:r>
              <a:rPr sz="2400" b="1" spc="-15" dirty="0">
                <a:latin typeface="Century Gothic"/>
                <a:cs typeface="Century Gothic"/>
              </a:rPr>
              <a:t> </a:t>
            </a:r>
            <a:r>
              <a:rPr sz="2400" b="1" dirty="0">
                <a:latin typeface="Century Gothic"/>
                <a:cs typeface="Century Gothic"/>
              </a:rPr>
              <a:t>ordainsarien</a:t>
            </a:r>
            <a:r>
              <a:rPr sz="2400" b="1" spc="-35" dirty="0">
                <a:latin typeface="Century Gothic"/>
                <a:cs typeface="Century Gothic"/>
              </a:rPr>
              <a:t> </a:t>
            </a:r>
            <a:r>
              <a:rPr sz="2400" b="1" spc="-10" dirty="0">
                <a:latin typeface="Century Gothic"/>
                <a:cs typeface="Century Gothic"/>
              </a:rPr>
              <a:t>araubidea</a:t>
            </a:r>
            <a:endParaRPr sz="2400" dirty="0">
              <a:latin typeface="Century Gothic"/>
              <a:cs typeface="Century Gothic"/>
            </a:endParaRPr>
          </a:p>
          <a:p>
            <a:pPr marL="194945">
              <a:lnSpc>
                <a:spcPct val="100000"/>
              </a:lnSpc>
              <a:spcBef>
                <a:spcPts val="880"/>
              </a:spcBef>
            </a:pPr>
            <a:r>
              <a:rPr sz="1900" b="1" spc="-20" dirty="0">
                <a:solidFill>
                  <a:srgbClr val="CF1240"/>
                </a:solidFill>
                <a:latin typeface="Century Gothic"/>
                <a:cs typeface="Century Gothic"/>
              </a:rPr>
              <a:t>6.-</a:t>
            </a:r>
            <a:r>
              <a:rPr sz="1900" b="1" spc="-10" dirty="0">
                <a:latin typeface="Century Gothic"/>
                <a:cs typeface="Century Gothic"/>
              </a:rPr>
              <a:t>Ordainsarien</a:t>
            </a:r>
            <a:r>
              <a:rPr sz="1900" b="1" dirty="0">
                <a:latin typeface="Century Gothic"/>
                <a:cs typeface="Century Gothic"/>
              </a:rPr>
              <a:t> </a:t>
            </a:r>
            <a:r>
              <a:rPr sz="1900" b="1" spc="-10" dirty="0">
                <a:latin typeface="Century Gothic"/>
                <a:cs typeface="Century Gothic"/>
              </a:rPr>
              <a:t>araubidea</a:t>
            </a:r>
            <a:r>
              <a:rPr sz="1900" spc="-10" dirty="0">
                <a:latin typeface="Century Gothic"/>
                <a:cs typeface="Century Gothic"/>
              </a:rPr>
              <a:t>:</a:t>
            </a:r>
            <a:endParaRPr sz="1900" dirty="0">
              <a:latin typeface="Century Gothic"/>
              <a:cs typeface="Century Gothic"/>
            </a:endParaRPr>
          </a:p>
        </p:txBody>
      </p:sp>
      <p:graphicFrame>
        <p:nvGraphicFramePr>
          <p:cNvPr id="9" name="object 6">
            <a:extLst>
              <a:ext uri="{FF2B5EF4-FFF2-40B4-BE49-F238E27FC236}">
                <a16:creationId xmlns:a16="http://schemas.microsoft.com/office/drawing/2014/main" id="{4D0BCC0E-2D0B-3AED-5CF3-8AD88822ADD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91619492"/>
              </p:ext>
            </p:extLst>
          </p:nvPr>
        </p:nvGraphicFramePr>
        <p:xfrm>
          <a:off x="593927" y="1323490"/>
          <a:ext cx="7961706" cy="302325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47290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1890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2707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281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89136">
                <a:tc gridSpan="4">
                  <a:txBody>
                    <a:bodyPr/>
                    <a:lstStyle/>
                    <a:p>
                      <a:pPr marL="107950"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r>
                        <a:rPr lang="es-ES" sz="1400" b="1" dirty="0">
                          <a:solidFill>
                            <a:srgbClr val="FFFFFF"/>
                          </a:solidFill>
                          <a:latin typeface="Century Gothic"/>
                          <a:cs typeface="Century Gothic"/>
                        </a:rPr>
                        <a:t>ARABA: 17/2019 FA TOKI-KORPORAZIOETAKO KIDEEN ORDAINSARI-ERREGIMENARI BURUZKOA</a:t>
                      </a:r>
                      <a:endParaRPr sz="1400" dirty="0">
                        <a:latin typeface="Century Gothic"/>
                        <a:cs typeface="Century Gothic"/>
                      </a:endParaRPr>
                    </a:p>
                  </a:txBody>
                  <a:tcPr marL="0" marR="0" marT="666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609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2152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eu-ES" sz="1150" noProof="0" dirty="0">
                        <a:latin typeface="Times New Roman"/>
                        <a:cs typeface="Times New Roman"/>
                      </a:endParaRPr>
                    </a:p>
                    <a:p>
                      <a:pPr marL="98425" algn="ctr">
                        <a:lnSpc>
                          <a:spcPct val="100000"/>
                        </a:lnSpc>
                      </a:pPr>
                      <a:r>
                        <a:rPr lang="eu-ES" sz="1000" b="1" spc="-10" noProof="0" dirty="0">
                          <a:solidFill>
                            <a:srgbClr val="FFFFFF"/>
                          </a:solidFill>
                          <a:latin typeface="Century Gothic"/>
                          <a:cs typeface="Century Gothic"/>
                        </a:rPr>
                        <a:t>BIZTANLEAK</a:t>
                      </a:r>
                      <a:endParaRPr lang="eu-ES" sz="1000" noProof="0" dirty="0">
                        <a:latin typeface="Century Gothic"/>
                        <a:cs typeface="Century Gothic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4D90B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eu-ES" sz="1150" noProof="0" dirty="0">
                        <a:latin typeface="Times New Roman"/>
                        <a:cs typeface="Times New Roman"/>
                      </a:endParaRPr>
                    </a:p>
                    <a:p>
                      <a:pPr marL="3810" algn="ctr">
                        <a:lnSpc>
                          <a:spcPct val="100000"/>
                        </a:lnSpc>
                      </a:pPr>
                      <a:r>
                        <a:rPr lang="eu-ES" sz="1000" b="1" spc="-10" noProof="0" dirty="0">
                          <a:solidFill>
                            <a:srgbClr val="FFFFFF"/>
                          </a:solidFill>
                          <a:latin typeface="Century Gothic"/>
                          <a:cs typeface="Century Gothic"/>
                        </a:rPr>
                        <a:t>ERREFERENTZIA</a:t>
                      </a:r>
                      <a:endParaRPr lang="eu-ES" sz="1000" noProof="0" dirty="0">
                        <a:latin typeface="Century Gothic"/>
                        <a:cs typeface="Century Gothic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4D90B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50" dirty="0">
                        <a:latin typeface="Times New Roman"/>
                        <a:cs typeface="Times New Roman"/>
                      </a:endParaRPr>
                    </a:p>
                    <a:p>
                      <a:pPr marL="1905" algn="ctr">
                        <a:lnSpc>
                          <a:spcPct val="100000"/>
                        </a:lnSpc>
                      </a:pPr>
                      <a:r>
                        <a:rPr lang="es-ES" sz="1000" b="1" spc="-20" dirty="0">
                          <a:solidFill>
                            <a:srgbClr val="FFFFFF"/>
                          </a:solidFill>
                          <a:latin typeface="Century Gothic"/>
                          <a:cs typeface="Century Gothic"/>
                        </a:rPr>
                        <a:t>2023. URTEA</a:t>
                      </a:r>
                      <a:endParaRPr sz="1000" dirty="0">
                        <a:latin typeface="Century Gothic"/>
                        <a:cs typeface="Century Gothic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D90B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1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57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4D90B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52386">
                <a:tc>
                  <a:txBody>
                    <a:bodyPr/>
                    <a:lstStyle/>
                    <a:p>
                      <a:pPr marL="8890">
                        <a:lnSpc>
                          <a:spcPts val="1410"/>
                        </a:lnSpc>
                      </a:pPr>
                      <a:r>
                        <a:rPr lang="eu-ES" sz="1200" b="1" noProof="0" dirty="0">
                          <a:latin typeface="Arial"/>
                          <a:cs typeface="Arial"/>
                        </a:rPr>
                        <a:t>20.001etik 50.000ra arte</a:t>
                      </a: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E8E7"/>
                    </a:solidFill>
                  </a:tcPr>
                </a:tc>
                <a:tc>
                  <a:txBody>
                    <a:bodyPr/>
                    <a:lstStyle/>
                    <a:p>
                      <a:pPr marL="4508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lang="eu-ES" sz="1000" noProof="0" dirty="0">
                          <a:latin typeface="Century Gothic"/>
                          <a:cs typeface="Century Gothic"/>
                        </a:rPr>
                        <a:t>EUSKO</a:t>
                      </a:r>
                      <a:r>
                        <a:rPr lang="eu-ES" sz="1000" spc="-20" noProof="0" dirty="0"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lang="eu-ES" sz="1000" spc="-10" noProof="0" dirty="0">
                          <a:latin typeface="Century Gothic"/>
                          <a:cs typeface="Century Gothic"/>
                        </a:rPr>
                        <a:t>JAURLARITZAKO</a:t>
                      </a:r>
                      <a:r>
                        <a:rPr lang="eu-ES" sz="1000" spc="25" noProof="0" dirty="0"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lang="eu-ES" sz="1000" noProof="0" dirty="0">
                          <a:latin typeface="Century Gothic"/>
                          <a:cs typeface="Century Gothic"/>
                        </a:rPr>
                        <a:t>SAILBURUA</a:t>
                      </a:r>
                      <a:r>
                        <a:rPr lang="eu-ES" sz="1000" spc="20" noProof="0" dirty="0"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lang="eu-ES" sz="1000" noProof="0" dirty="0">
                          <a:latin typeface="Century Gothic"/>
                          <a:cs typeface="Century Gothic"/>
                        </a:rPr>
                        <a:t>-</a:t>
                      </a:r>
                      <a:r>
                        <a:rPr lang="eu-ES" sz="1000" spc="-30" noProof="0" dirty="0"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lang="eu-ES" sz="1000" spc="-25" noProof="0" dirty="0">
                          <a:latin typeface="Century Gothic"/>
                          <a:cs typeface="Century Gothic"/>
                        </a:rPr>
                        <a:t>15%</a:t>
                      </a:r>
                      <a:endParaRPr lang="eu-ES" sz="1000" noProof="0" dirty="0">
                        <a:latin typeface="Century Gothic"/>
                        <a:cs typeface="Century Gothic"/>
                      </a:endParaRPr>
                    </a:p>
                  </a:txBody>
                  <a:tcPr marL="0" marR="0" marT="63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FE8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164465" lvl="0" indent="0" algn="r" defTabSz="914400" eaLnBrk="1" fontAlgn="auto" latinLnBrk="0" hangingPunct="1">
                        <a:lnSpc>
                          <a:spcPts val="14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u-ES" sz="1000" b="1" i="0" u="none" strike="noStrike" kern="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entury Gothic"/>
                          <a:ea typeface="+mn-ea"/>
                          <a:cs typeface="Arial"/>
                        </a:rPr>
                        <a:t>85.831,96</a:t>
                      </a: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FE8E7"/>
                    </a:solidFill>
                  </a:tcPr>
                </a:tc>
                <a:tc>
                  <a:txBody>
                    <a:bodyPr/>
                    <a:lstStyle/>
                    <a:p>
                      <a:pPr marR="107950" algn="r">
                        <a:lnSpc>
                          <a:spcPts val="1410"/>
                        </a:lnSpc>
                      </a:pPr>
                      <a:endParaRPr sz="1200" dirty="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FE8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28736">
                <a:tc>
                  <a:txBody>
                    <a:bodyPr/>
                    <a:lstStyle/>
                    <a:p>
                      <a:pPr marL="9525">
                        <a:lnSpc>
                          <a:spcPts val="1345"/>
                        </a:lnSpc>
                        <a:spcBef>
                          <a:spcPts val="65"/>
                        </a:spcBef>
                      </a:pPr>
                      <a:r>
                        <a:rPr lang="eu-ES" sz="1200" b="1" noProof="0" dirty="0">
                          <a:latin typeface="Century Gothic"/>
                          <a:cs typeface="Century Gothic"/>
                        </a:rPr>
                        <a:t>10.001etik</a:t>
                      </a:r>
                      <a:r>
                        <a:rPr lang="eu-ES" sz="1200" b="1" spc="-20" noProof="0" dirty="0"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lang="eu-ES" sz="1200" b="1" noProof="0" dirty="0">
                          <a:latin typeface="Century Gothic"/>
                          <a:cs typeface="Century Gothic"/>
                        </a:rPr>
                        <a:t>20.000ra</a:t>
                      </a:r>
                      <a:r>
                        <a:rPr lang="eu-ES" sz="1200" b="1" spc="-25" noProof="0" dirty="0"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lang="eu-ES" sz="1200" b="1" spc="-20" noProof="0" dirty="0">
                          <a:latin typeface="Century Gothic"/>
                          <a:cs typeface="Century Gothic"/>
                        </a:rPr>
                        <a:t>arte</a:t>
                      </a:r>
                      <a:endParaRPr lang="eu-ES" sz="1200" noProof="0" dirty="0">
                        <a:latin typeface="Century Gothic"/>
                        <a:cs typeface="Century Gothic"/>
                      </a:endParaRPr>
                    </a:p>
                  </a:txBody>
                  <a:tcPr marL="0" marR="0" marT="82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FE8E7"/>
                    </a:solidFill>
                  </a:tcPr>
                </a:tc>
                <a:tc>
                  <a:txBody>
                    <a:bodyPr/>
                    <a:lstStyle/>
                    <a:p>
                      <a:pPr marL="4508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lang="eu-ES" sz="1000" noProof="0" dirty="0">
                          <a:latin typeface="Century Gothic"/>
                          <a:cs typeface="Century Gothic"/>
                        </a:rPr>
                        <a:t>EUSKO</a:t>
                      </a:r>
                      <a:r>
                        <a:rPr lang="eu-ES" sz="1000" spc="-20" noProof="0" dirty="0"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lang="eu-ES" sz="1000" spc="-10" noProof="0" dirty="0">
                          <a:latin typeface="Century Gothic"/>
                          <a:cs typeface="Century Gothic"/>
                        </a:rPr>
                        <a:t>JAURLARITZAKO</a:t>
                      </a:r>
                      <a:r>
                        <a:rPr lang="eu-ES" sz="1000" spc="25" noProof="0" dirty="0">
                          <a:latin typeface="Century Gothic"/>
                          <a:cs typeface="Century Gothic"/>
                        </a:rPr>
                        <a:t> ZUZENDARIA</a:t>
                      </a:r>
                      <a:r>
                        <a:rPr lang="eu-ES" sz="1000" spc="20" noProof="0" dirty="0">
                          <a:latin typeface="Century Gothic"/>
                          <a:cs typeface="Century Gothic"/>
                        </a:rPr>
                        <a:t> </a:t>
                      </a:r>
                      <a:endParaRPr lang="eu-ES" sz="1000" noProof="0" dirty="0">
                        <a:latin typeface="Century Gothic"/>
                        <a:cs typeface="Century Gothic"/>
                      </a:endParaRPr>
                    </a:p>
                  </a:txBody>
                  <a:tcPr marL="0" marR="0" marT="635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FE8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164465" lvl="0" indent="0" algn="r" defTabSz="914400" eaLnBrk="1" fontAlgn="auto" latinLnBrk="0" hangingPunct="1">
                        <a:lnSpc>
                          <a:spcPts val="14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u-ES" sz="1000" b="1" i="0" u="none" strike="noStrike" kern="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entury Gothic"/>
                          <a:ea typeface="+mn-ea"/>
                          <a:cs typeface="Arial"/>
                        </a:rPr>
                        <a:t>77.928,90</a:t>
                      </a: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FE8E7"/>
                    </a:solidFill>
                  </a:tcPr>
                </a:tc>
                <a:tc>
                  <a:txBody>
                    <a:bodyPr/>
                    <a:lstStyle/>
                    <a:p>
                      <a:pPr marR="107950" algn="r">
                        <a:lnSpc>
                          <a:spcPts val="1410"/>
                        </a:lnSpc>
                      </a:pPr>
                      <a:endParaRPr sz="1200" dirty="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FE8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39356">
                <a:tc>
                  <a:txBody>
                    <a:bodyPr/>
                    <a:lstStyle/>
                    <a:p>
                      <a:pPr marL="9525">
                        <a:lnSpc>
                          <a:spcPts val="1350"/>
                        </a:lnSpc>
                        <a:spcBef>
                          <a:spcPts val="65"/>
                        </a:spcBef>
                      </a:pPr>
                      <a:r>
                        <a:rPr lang="eu-ES" sz="1200" b="1" noProof="0" dirty="0">
                          <a:latin typeface="Century Gothic"/>
                          <a:cs typeface="Century Gothic"/>
                        </a:rPr>
                        <a:t>5.0001etik</a:t>
                      </a:r>
                      <a:r>
                        <a:rPr lang="eu-ES" sz="1200" b="1" spc="-25" noProof="0" dirty="0"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lang="eu-ES" sz="1200" b="1" noProof="0" dirty="0">
                          <a:latin typeface="Century Gothic"/>
                          <a:cs typeface="Century Gothic"/>
                        </a:rPr>
                        <a:t>10.000ra a</a:t>
                      </a:r>
                      <a:r>
                        <a:rPr lang="eu-ES" sz="1200" b="1" spc="-25" noProof="0" dirty="0">
                          <a:latin typeface="Century Gothic"/>
                          <a:cs typeface="Century Gothic"/>
                        </a:rPr>
                        <a:t>rte</a:t>
                      </a:r>
                      <a:endParaRPr lang="eu-ES" sz="1200" noProof="0" dirty="0">
                        <a:latin typeface="Century Gothic"/>
                        <a:cs typeface="Century Gothic"/>
                      </a:endParaRPr>
                    </a:p>
                  </a:txBody>
                  <a:tcPr marL="0" marR="0" marT="82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FE8E7"/>
                    </a:solidFill>
                  </a:tcPr>
                </a:tc>
                <a:tc>
                  <a:txBody>
                    <a:bodyPr/>
                    <a:lstStyle/>
                    <a:p>
                      <a:pPr marL="45085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5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u-ES" sz="1000" noProof="0" dirty="0">
                          <a:latin typeface="Century Gothic"/>
                          <a:cs typeface="Century Gothic"/>
                        </a:rPr>
                        <a:t>EUSKO</a:t>
                      </a:r>
                      <a:r>
                        <a:rPr lang="eu-ES" sz="1000" spc="-20" noProof="0" dirty="0"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lang="eu-ES" sz="1000" spc="-10" noProof="0" dirty="0">
                          <a:latin typeface="Century Gothic"/>
                          <a:cs typeface="Century Gothic"/>
                        </a:rPr>
                        <a:t>JAURLARITZAKO</a:t>
                      </a:r>
                      <a:r>
                        <a:rPr lang="eu-ES" sz="1000" spc="25" noProof="0" dirty="0">
                          <a:latin typeface="Century Gothic"/>
                          <a:cs typeface="Century Gothic"/>
                        </a:rPr>
                        <a:t> ZUZENDARIA</a:t>
                      </a:r>
                      <a:r>
                        <a:rPr lang="eu-ES" sz="1000" spc="20" noProof="0" dirty="0"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lang="eu-ES" sz="1000" noProof="0" dirty="0">
                          <a:latin typeface="Century Gothic"/>
                          <a:cs typeface="Century Gothic"/>
                        </a:rPr>
                        <a:t>-</a:t>
                      </a:r>
                      <a:r>
                        <a:rPr lang="eu-ES" sz="1000" spc="-25" noProof="0" dirty="0">
                          <a:latin typeface="Century Gothic"/>
                          <a:cs typeface="Century Gothic"/>
                        </a:rPr>
                        <a:t>10%</a:t>
                      </a:r>
                      <a:endParaRPr lang="eu-ES" sz="1000" noProof="0" dirty="0">
                        <a:latin typeface="Century Gothic"/>
                        <a:cs typeface="Century Gothic"/>
                      </a:endParaRPr>
                    </a:p>
                  </a:txBody>
                  <a:tcPr marL="0" marR="0" marT="635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FE8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164465" lvl="0" indent="0" algn="r" defTabSz="914400" eaLnBrk="1" fontAlgn="auto" latinLnBrk="0" hangingPunct="1">
                        <a:lnSpc>
                          <a:spcPts val="14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u-ES" sz="1000" b="1" i="0" u="none" strike="noStrike" kern="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entury Gothic"/>
                          <a:ea typeface="+mn-ea"/>
                          <a:cs typeface="Arial"/>
                        </a:rPr>
                        <a:t>70.136,01</a:t>
                      </a: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FE8E7"/>
                    </a:solidFill>
                  </a:tcPr>
                </a:tc>
                <a:tc>
                  <a:txBody>
                    <a:bodyPr/>
                    <a:lstStyle/>
                    <a:p>
                      <a:pPr marR="107950" algn="r">
                        <a:lnSpc>
                          <a:spcPts val="1410"/>
                        </a:lnSpc>
                      </a:pPr>
                      <a:endParaRPr sz="1200" dirty="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FE8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28736">
                <a:tc>
                  <a:txBody>
                    <a:bodyPr/>
                    <a:lstStyle/>
                    <a:p>
                      <a:pPr marL="8890">
                        <a:lnSpc>
                          <a:spcPts val="1415"/>
                        </a:lnSpc>
                      </a:pPr>
                      <a:r>
                        <a:rPr lang="eu-ES" sz="1200" b="1" noProof="0" dirty="0">
                          <a:latin typeface="Arial"/>
                          <a:cs typeface="Arial"/>
                        </a:rPr>
                        <a:t>1.001</a:t>
                      </a:r>
                      <a:r>
                        <a:rPr lang="eu-ES" sz="1200" b="1" spc="-35" noProof="0" dirty="0">
                          <a:latin typeface="Arial"/>
                          <a:cs typeface="Arial"/>
                        </a:rPr>
                        <a:t> </a:t>
                      </a:r>
                      <a:r>
                        <a:rPr lang="eu-ES" sz="1200" b="1" spc="-35" noProof="0" dirty="0" err="1">
                          <a:latin typeface="Arial"/>
                          <a:cs typeface="Arial"/>
                        </a:rPr>
                        <a:t>etik</a:t>
                      </a:r>
                      <a:r>
                        <a:rPr lang="eu-ES" sz="1200" b="1" spc="-35" noProof="0" dirty="0">
                          <a:latin typeface="Arial"/>
                          <a:cs typeface="Arial"/>
                        </a:rPr>
                        <a:t> </a:t>
                      </a:r>
                      <a:r>
                        <a:rPr lang="eu-ES" sz="1200" b="1" spc="-20" noProof="0" dirty="0">
                          <a:latin typeface="Arial"/>
                          <a:cs typeface="Arial"/>
                        </a:rPr>
                        <a:t>5.000ra arte</a:t>
                      </a:r>
                      <a:endParaRPr lang="eu-ES" sz="1200" noProof="0" dirty="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FE8E7"/>
                    </a:solidFill>
                  </a:tcPr>
                </a:tc>
                <a:tc>
                  <a:txBody>
                    <a:bodyPr/>
                    <a:lstStyle/>
                    <a:p>
                      <a:pPr marL="45085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5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u-ES" sz="1000" noProof="0" dirty="0">
                          <a:latin typeface="Century Gothic"/>
                          <a:cs typeface="Century Gothic"/>
                        </a:rPr>
                        <a:t>EUSKO</a:t>
                      </a:r>
                      <a:r>
                        <a:rPr lang="eu-ES" sz="1000" spc="-20" noProof="0" dirty="0"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lang="eu-ES" sz="1000" spc="-10" noProof="0" dirty="0">
                          <a:latin typeface="Century Gothic"/>
                          <a:cs typeface="Century Gothic"/>
                        </a:rPr>
                        <a:t>JAURLARITZAKO</a:t>
                      </a:r>
                      <a:r>
                        <a:rPr lang="eu-ES" sz="1000" spc="25" noProof="0" dirty="0">
                          <a:latin typeface="Century Gothic"/>
                          <a:cs typeface="Century Gothic"/>
                        </a:rPr>
                        <a:t> ZUZENDARIA</a:t>
                      </a:r>
                      <a:r>
                        <a:rPr lang="eu-ES" sz="1000" spc="20" noProof="0" dirty="0"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lang="eu-ES" sz="1000" noProof="0" dirty="0">
                          <a:latin typeface="Century Gothic"/>
                          <a:cs typeface="Century Gothic"/>
                        </a:rPr>
                        <a:t>-</a:t>
                      </a:r>
                      <a:r>
                        <a:rPr lang="eu-ES" sz="1000" spc="-20" noProof="0" dirty="0">
                          <a:latin typeface="Century Gothic"/>
                          <a:cs typeface="Century Gothic"/>
                        </a:rPr>
                        <a:t>15%*</a:t>
                      </a:r>
                      <a:endParaRPr lang="eu-ES" sz="1000" noProof="0" dirty="0">
                        <a:latin typeface="Century Gothic"/>
                        <a:cs typeface="Century Gothic"/>
                      </a:endParaRPr>
                    </a:p>
                  </a:txBody>
                  <a:tcPr marL="0" marR="0" marT="698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FE8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164465" lvl="0" indent="0" algn="r" defTabSz="914400" eaLnBrk="1" fontAlgn="auto" latinLnBrk="0" hangingPunct="1">
                        <a:lnSpc>
                          <a:spcPts val="14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u-ES" sz="1000" b="1" i="0" u="none" strike="noStrike" kern="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entury Gothic"/>
                          <a:ea typeface="+mn-ea"/>
                          <a:cs typeface="Arial"/>
                        </a:rPr>
                        <a:t>66.239,57</a:t>
                      </a: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FE8E7"/>
                    </a:solidFill>
                  </a:tcPr>
                </a:tc>
                <a:tc>
                  <a:txBody>
                    <a:bodyPr/>
                    <a:lstStyle/>
                    <a:p>
                      <a:pPr marR="107950" algn="r">
                        <a:lnSpc>
                          <a:spcPts val="1415"/>
                        </a:lnSpc>
                      </a:pPr>
                      <a:endParaRPr sz="1200" dirty="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FE8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42195">
                <a:tc>
                  <a:txBody>
                    <a:bodyPr/>
                    <a:lstStyle/>
                    <a:p>
                      <a:pPr marL="8890">
                        <a:lnSpc>
                          <a:spcPts val="1415"/>
                        </a:lnSpc>
                      </a:pPr>
                      <a:r>
                        <a:rPr lang="eu-ES" sz="1200" b="1" spc="-10" noProof="0" dirty="0">
                          <a:latin typeface="Arial"/>
                          <a:cs typeface="Arial"/>
                        </a:rPr>
                        <a:t>1.000ra arte</a:t>
                      </a:r>
                      <a:endParaRPr lang="eu-ES" sz="1200" noProof="0" dirty="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FE8E7"/>
                    </a:solidFill>
                  </a:tcPr>
                </a:tc>
                <a:tc>
                  <a:txBody>
                    <a:bodyPr/>
                    <a:lstStyle/>
                    <a:p>
                      <a:pPr marL="45085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5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u-ES" sz="1000" noProof="0" dirty="0">
                          <a:latin typeface="Century Gothic"/>
                          <a:cs typeface="Century Gothic"/>
                        </a:rPr>
                        <a:t>EUSKO</a:t>
                      </a:r>
                      <a:r>
                        <a:rPr lang="eu-ES" sz="1000" spc="-20" noProof="0" dirty="0"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lang="eu-ES" sz="1000" spc="-10" noProof="0" dirty="0">
                          <a:latin typeface="Century Gothic"/>
                          <a:cs typeface="Century Gothic"/>
                        </a:rPr>
                        <a:t>JAURLARITZAKO</a:t>
                      </a:r>
                      <a:r>
                        <a:rPr lang="eu-ES" sz="1000" spc="25" noProof="0" dirty="0">
                          <a:latin typeface="Century Gothic"/>
                          <a:cs typeface="Century Gothic"/>
                        </a:rPr>
                        <a:t> ZUZENDARIA</a:t>
                      </a:r>
                      <a:r>
                        <a:rPr lang="eu-ES" sz="1000" spc="204" noProof="0" dirty="0"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lang="eu-ES" sz="1000" b="1" noProof="0" dirty="0">
                          <a:latin typeface="Century Gothic"/>
                          <a:cs typeface="Century Gothic"/>
                        </a:rPr>
                        <a:t>-</a:t>
                      </a:r>
                      <a:r>
                        <a:rPr lang="eu-ES" sz="1000" spc="-25" noProof="0" dirty="0">
                          <a:latin typeface="Century Gothic"/>
                          <a:cs typeface="Century Gothic"/>
                        </a:rPr>
                        <a:t>25%</a:t>
                      </a:r>
                      <a:endParaRPr lang="eu-ES" sz="1000" noProof="0" dirty="0">
                        <a:latin typeface="Century Gothic"/>
                        <a:cs typeface="Century Gothic"/>
                      </a:endParaRPr>
                    </a:p>
                  </a:txBody>
                  <a:tcPr marL="0" marR="0" marT="63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FE8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164465" lvl="0" indent="0" algn="r" defTabSz="914400" eaLnBrk="1" fontAlgn="auto" latinLnBrk="0" hangingPunct="1">
                        <a:lnSpc>
                          <a:spcPts val="14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u-ES" sz="1000" b="1" i="0" u="none" strike="noStrike" kern="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entury Gothic"/>
                          <a:ea typeface="+mn-ea"/>
                          <a:cs typeface="Arial"/>
                        </a:rPr>
                        <a:t>58.446,68</a:t>
                      </a: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FE8E7"/>
                    </a:solidFill>
                  </a:tcPr>
                </a:tc>
                <a:tc>
                  <a:txBody>
                    <a:bodyPr/>
                    <a:lstStyle/>
                    <a:p>
                      <a:pPr marR="107950" algn="r">
                        <a:lnSpc>
                          <a:spcPts val="1415"/>
                        </a:lnSpc>
                      </a:pPr>
                      <a:endParaRPr sz="1200" dirty="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FE8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00289">
                <a:tc>
                  <a:txBody>
                    <a:bodyPr/>
                    <a:lstStyle/>
                    <a:p>
                      <a:pPr marL="8890">
                        <a:lnSpc>
                          <a:spcPts val="1415"/>
                        </a:lnSpc>
                      </a:pPr>
                      <a:r>
                        <a:rPr lang="eu-ES" sz="1200" b="1" spc="-10" noProof="0" dirty="0">
                          <a:latin typeface="Arial"/>
                          <a:cs typeface="Arial"/>
                        </a:rPr>
                        <a:t>Hiriburua</a:t>
                      </a:r>
                      <a:endParaRPr lang="eu-ES" sz="1200" noProof="0" dirty="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FE8E7"/>
                    </a:solidFill>
                  </a:tcPr>
                </a:tc>
                <a:tc>
                  <a:txBody>
                    <a:bodyPr/>
                    <a:lstStyle/>
                    <a:p>
                      <a:pPr marL="4508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lang="eu-ES" sz="1000" noProof="0" dirty="0">
                          <a:latin typeface="Century Gothic"/>
                          <a:cs typeface="Century Gothic"/>
                        </a:rPr>
                        <a:t>95.</a:t>
                      </a:r>
                      <a:r>
                        <a:rPr lang="eu-ES" sz="1000" spc="-35" noProof="0" dirty="0"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lang="eu-ES" sz="1000" noProof="0" dirty="0">
                          <a:latin typeface="Century Gothic"/>
                          <a:cs typeface="Century Gothic"/>
                        </a:rPr>
                        <a:t>000</a:t>
                      </a:r>
                      <a:r>
                        <a:rPr lang="eu-ES" sz="1000" spc="-15" noProof="0" dirty="0"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lang="eu-ES" sz="1000" noProof="0" dirty="0">
                          <a:latin typeface="Century Gothic"/>
                          <a:cs typeface="Century Gothic"/>
                        </a:rPr>
                        <a:t>€</a:t>
                      </a:r>
                      <a:r>
                        <a:rPr lang="eu-ES" sz="1000" spc="-20" noProof="0" dirty="0"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lang="eu-ES" sz="1000" noProof="0" dirty="0">
                          <a:latin typeface="Century Gothic"/>
                          <a:cs typeface="Century Gothic"/>
                        </a:rPr>
                        <a:t>(2010 -11-5etik eraginak </a:t>
                      </a:r>
                      <a:r>
                        <a:rPr lang="eu-ES" sz="1000" spc="-10" noProof="0" dirty="0">
                          <a:latin typeface="Century Gothic"/>
                          <a:cs typeface="Century Gothic"/>
                        </a:rPr>
                        <a:t>eta Sailburuaren ordainsariaren arabera eguneratu).</a:t>
                      </a:r>
                      <a:endParaRPr lang="eu-ES" sz="1000" noProof="0" dirty="0">
                        <a:latin typeface="Century Gothic"/>
                        <a:cs typeface="Century Gothic"/>
                      </a:endParaRPr>
                    </a:p>
                  </a:txBody>
                  <a:tcPr marL="0" marR="0" marT="63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FE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FE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FE8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16628">
                <a:tc>
                  <a:txBody>
                    <a:bodyPr/>
                    <a:lstStyle/>
                    <a:p>
                      <a:pPr marL="8890">
                        <a:lnSpc>
                          <a:spcPts val="1415"/>
                        </a:lnSpc>
                      </a:pPr>
                      <a:r>
                        <a:rPr lang="eu-ES" sz="1200" b="1" noProof="0" dirty="0">
                          <a:latin typeface="Arial"/>
                          <a:cs typeface="Arial"/>
                        </a:rPr>
                        <a:t>Arduraldi partzialen muga</a:t>
                      </a:r>
                      <a:endParaRPr lang="eu-ES" sz="1200" noProof="0" dirty="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FE8E7"/>
                    </a:solidFill>
                  </a:tcPr>
                </a:tc>
                <a:tc>
                  <a:txBody>
                    <a:bodyPr/>
                    <a:lstStyle/>
                    <a:p>
                      <a:pPr marL="952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lang="eu-ES" sz="1000" noProof="0" dirty="0" err="1">
                          <a:latin typeface="Century Gothic"/>
                          <a:cs typeface="Century Gothic"/>
                        </a:rPr>
                        <a:t>Ardunaldiaren</a:t>
                      </a:r>
                      <a:r>
                        <a:rPr lang="eu-ES" sz="1000" noProof="0" dirty="0">
                          <a:latin typeface="Century Gothic"/>
                          <a:cs typeface="Century Gothic"/>
                        </a:rPr>
                        <a:t> ehunekoak aurreko mugei aplikatu</a:t>
                      </a:r>
                      <a:r>
                        <a:rPr lang="eu-ES" sz="1000" spc="-10" noProof="0" dirty="0">
                          <a:latin typeface="Century Gothic"/>
                          <a:cs typeface="Century Gothic"/>
                        </a:rPr>
                        <a:t>. </a:t>
                      </a:r>
                    </a:p>
                    <a:p>
                      <a:pPr marL="952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lang="eu-ES" sz="1000" noProof="0" dirty="0">
                        <a:latin typeface="Century Gothic"/>
                        <a:cs typeface="Century Gothic"/>
                      </a:endParaRPr>
                    </a:p>
                  </a:txBody>
                  <a:tcPr marL="0" marR="0" marT="63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FE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FE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FE8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727440" y="152146"/>
            <a:ext cx="208279" cy="212238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300" spc="-25" dirty="0">
                <a:latin typeface="Century Gothic"/>
                <a:cs typeface="Century Gothic"/>
              </a:rPr>
              <a:t>1</a:t>
            </a:r>
            <a:r>
              <a:rPr lang="es-ES" sz="1300" spc="-25" dirty="0">
                <a:latin typeface="Century Gothic"/>
                <a:cs typeface="Century Gothic"/>
              </a:rPr>
              <a:t>3</a:t>
            </a:r>
            <a:endParaRPr sz="1300" dirty="0">
              <a:latin typeface="Century Gothic"/>
              <a:cs typeface="Century Gothic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757673" y="168021"/>
            <a:ext cx="3657600" cy="227626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indent="1606550">
              <a:lnSpc>
                <a:spcPct val="100000"/>
              </a:lnSpc>
              <a:spcBef>
                <a:spcPts val="95"/>
              </a:spcBef>
            </a:pPr>
            <a:r>
              <a:rPr sz="700" b="1" dirty="0">
                <a:latin typeface="Century Gothic"/>
                <a:cs typeface="Century Gothic"/>
              </a:rPr>
              <a:t>EUSKADIKO</a:t>
            </a:r>
            <a:r>
              <a:rPr sz="700" b="1" spc="-20" dirty="0">
                <a:latin typeface="Century Gothic"/>
                <a:cs typeface="Century Gothic"/>
              </a:rPr>
              <a:t> </a:t>
            </a:r>
            <a:r>
              <a:rPr sz="700" b="1" dirty="0">
                <a:latin typeface="Century Gothic"/>
                <a:cs typeface="Century Gothic"/>
              </a:rPr>
              <a:t>TOKI</a:t>
            </a:r>
            <a:r>
              <a:rPr sz="700" b="1" spc="-10" dirty="0">
                <a:latin typeface="Century Gothic"/>
                <a:cs typeface="Century Gothic"/>
              </a:rPr>
              <a:t> </a:t>
            </a:r>
            <a:r>
              <a:rPr sz="700" b="1" dirty="0">
                <a:latin typeface="Century Gothic"/>
                <a:cs typeface="Century Gothic"/>
              </a:rPr>
              <a:t>ERAKUNDEEN</a:t>
            </a:r>
            <a:r>
              <a:rPr sz="700" b="1" spc="-30" dirty="0">
                <a:latin typeface="Century Gothic"/>
                <a:cs typeface="Century Gothic"/>
              </a:rPr>
              <a:t> </a:t>
            </a:r>
            <a:r>
              <a:rPr sz="700" b="1" dirty="0">
                <a:latin typeface="Century Gothic"/>
                <a:cs typeface="Century Gothic"/>
              </a:rPr>
              <a:t>LEGEA</a:t>
            </a:r>
            <a:r>
              <a:rPr sz="700" b="1" spc="-35" dirty="0">
                <a:latin typeface="Century Gothic"/>
                <a:cs typeface="Century Gothic"/>
              </a:rPr>
              <a:t> </a:t>
            </a:r>
            <a:r>
              <a:rPr sz="700" b="1" dirty="0">
                <a:latin typeface="Century Gothic"/>
                <a:cs typeface="Century Gothic"/>
              </a:rPr>
              <a:t>(ETEL)</a:t>
            </a:r>
            <a:r>
              <a:rPr sz="700" b="1" spc="-20" dirty="0">
                <a:latin typeface="Century Gothic"/>
                <a:cs typeface="Century Gothic"/>
              </a:rPr>
              <a:t> </a:t>
            </a:r>
            <a:r>
              <a:rPr sz="700" b="1" spc="-25" dirty="0">
                <a:latin typeface="Century Gothic"/>
                <a:cs typeface="Century Gothic"/>
              </a:rPr>
              <a:t>ETA</a:t>
            </a:r>
            <a:r>
              <a:rPr sz="700" b="1" spc="500" dirty="0">
                <a:latin typeface="Century Gothic"/>
                <a:cs typeface="Century Gothic"/>
              </a:rPr>
              <a:t> </a:t>
            </a:r>
            <a:r>
              <a:rPr sz="700" b="1" dirty="0">
                <a:latin typeface="Century Gothic"/>
                <a:cs typeface="Century Gothic"/>
              </a:rPr>
              <a:t>ANTOLAKUNTZA</a:t>
            </a:r>
            <a:r>
              <a:rPr sz="700" b="1" spc="-20" dirty="0">
                <a:latin typeface="Century Gothic"/>
                <a:cs typeface="Century Gothic"/>
              </a:rPr>
              <a:t> </a:t>
            </a:r>
            <a:r>
              <a:rPr sz="700" b="1" dirty="0">
                <a:latin typeface="Century Gothic"/>
                <a:cs typeface="Century Gothic"/>
              </a:rPr>
              <a:t>ARLOKO</a:t>
            </a:r>
            <a:r>
              <a:rPr sz="700" b="1" spc="-35" dirty="0">
                <a:latin typeface="Century Gothic"/>
                <a:cs typeface="Century Gothic"/>
              </a:rPr>
              <a:t> </a:t>
            </a:r>
            <a:r>
              <a:rPr sz="700" b="1" dirty="0">
                <a:latin typeface="Century Gothic"/>
                <a:cs typeface="Century Gothic"/>
              </a:rPr>
              <a:t>LEHENENGO</a:t>
            </a:r>
            <a:r>
              <a:rPr sz="700" b="1" spc="-20" dirty="0">
                <a:latin typeface="Century Gothic"/>
                <a:cs typeface="Century Gothic"/>
              </a:rPr>
              <a:t> </a:t>
            </a:r>
            <a:r>
              <a:rPr sz="700" b="1" dirty="0">
                <a:latin typeface="Century Gothic"/>
                <a:cs typeface="Century Gothic"/>
              </a:rPr>
              <a:t>ERABAKIAK</a:t>
            </a:r>
            <a:r>
              <a:rPr sz="700" b="1" spc="-35" dirty="0">
                <a:latin typeface="Century Gothic"/>
                <a:cs typeface="Century Gothic"/>
              </a:rPr>
              <a:t> </a:t>
            </a:r>
            <a:r>
              <a:rPr sz="700" b="1" dirty="0">
                <a:latin typeface="Century Gothic"/>
                <a:cs typeface="Century Gothic"/>
              </a:rPr>
              <a:t>UDALETAN</a:t>
            </a:r>
            <a:r>
              <a:rPr sz="700" b="1" spc="-25" dirty="0">
                <a:latin typeface="Century Gothic"/>
                <a:cs typeface="Century Gothic"/>
              </a:rPr>
              <a:t> </a:t>
            </a:r>
            <a:r>
              <a:rPr sz="700" b="1" dirty="0">
                <a:latin typeface="Century Gothic"/>
                <a:cs typeface="Century Gothic"/>
              </a:rPr>
              <a:t>/</a:t>
            </a:r>
            <a:r>
              <a:rPr sz="700" b="1" spc="-25" dirty="0">
                <a:latin typeface="Century Gothic"/>
                <a:cs typeface="Century Gothic"/>
              </a:rPr>
              <a:t> </a:t>
            </a:r>
            <a:r>
              <a:rPr sz="700" spc="-10" dirty="0">
                <a:latin typeface="Century Gothic"/>
                <a:cs typeface="Century Gothic"/>
              </a:rPr>
              <a:t>20</a:t>
            </a:r>
            <a:r>
              <a:rPr lang="es-ES" sz="700" spc="-10" dirty="0">
                <a:latin typeface="Century Gothic"/>
                <a:cs typeface="Century Gothic"/>
              </a:rPr>
              <a:t>23</a:t>
            </a:r>
            <a:r>
              <a:rPr sz="700" spc="-10" dirty="0">
                <a:latin typeface="Century Gothic"/>
                <a:cs typeface="Century Gothic"/>
              </a:rPr>
              <a:t>-</a:t>
            </a:r>
            <a:r>
              <a:rPr sz="700" dirty="0">
                <a:latin typeface="Century Gothic"/>
                <a:cs typeface="Century Gothic"/>
              </a:rPr>
              <a:t>202</a:t>
            </a:r>
            <a:r>
              <a:rPr lang="es-ES" sz="700" dirty="0">
                <a:latin typeface="Century Gothic"/>
                <a:cs typeface="Century Gothic"/>
              </a:rPr>
              <a:t>7</a:t>
            </a:r>
            <a:r>
              <a:rPr sz="700" dirty="0">
                <a:latin typeface="Century Gothic"/>
                <a:cs typeface="Century Gothic"/>
              </a:rPr>
              <a:t> </a:t>
            </a:r>
            <a:r>
              <a:rPr sz="700" spc="-10" dirty="0">
                <a:latin typeface="Century Gothic"/>
                <a:cs typeface="Century Gothic"/>
              </a:rPr>
              <a:t>AGINTALDIA</a:t>
            </a:r>
            <a:endParaRPr sz="700" dirty="0">
              <a:latin typeface="Century Gothic"/>
              <a:cs typeface="Century Gothic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81355" y="123444"/>
            <a:ext cx="630936" cy="281939"/>
          </a:xfrm>
          <a:prstGeom prst="rect">
            <a:avLst/>
          </a:prstGeom>
        </p:spPr>
      </p:pic>
      <p:sp>
        <p:nvSpPr>
          <p:cNvPr id="5" name="object 5"/>
          <p:cNvSpPr/>
          <p:nvPr/>
        </p:nvSpPr>
        <p:spPr>
          <a:xfrm>
            <a:off x="559308" y="1319783"/>
            <a:ext cx="8025765" cy="4628515"/>
          </a:xfrm>
          <a:custGeom>
            <a:avLst/>
            <a:gdLst/>
            <a:ahLst/>
            <a:cxnLst/>
            <a:rect l="l" t="t" r="r" b="b"/>
            <a:pathLst>
              <a:path w="8025765" h="4628515">
                <a:moveTo>
                  <a:pt x="8025383" y="0"/>
                </a:moveTo>
                <a:lnTo>
                  <a:pt x="0" y="0"/>
                </a:lnTo>
                <a:lnTo>
                  <a:pt x="0" y="4628388"/>
                </a:lnTo>
                <a:lnTo>
                  <a:pt x="8025383" y="4628388"/>
                </a:lnTo>
                <a:lnTo>
                  <a:pt x="8025383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685801" y="706628"/>
            <a:ext cx="7777682" cy="509883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4290">
              <a:lnSpc>
                <a:spcPct val="100000"/>
              </a:lnSpc>
              <a:spcBef>
                <a:spcPts val="100"/>
              </a:spcBef>
            </a:pPr>
            <a:r>
              <a:rPr sz="2400" b="1" i="1" dirty="0">
                <a:latin typeface="Century Gothic"/>
                <a:cs typeface="Century Gothic"/>
              </a:rPr>
              <a:t>Arduraldien</a:t>
            </a:r>
            <a:r>
              <a:rPr sz="2400" b="1" i="1" spc="-25" dirty="0">
                <a:latin typeface="Century Gothic"/>
                <a:cs typeface="Century Gothic"/>
              </a:rPr>
              <a:t> </a:t>
            </a:r>
            <a:r>
              <a:rPr sz="2400" b="1" i="1" dirty="0">
                <a:latin typeface="Century Gothic"/>
                <a:cs typeface="Century Gothic"/>
              </a:rPr>
              <a:t>eta</a:t>
            </a:r>
            <a:r>
              <a:rPr sz="2400" b="1" i="1" spc="-20" dirty="0">
                <a:latin typeface="Century Gothic"/>
                <a:cs typeface="Century Gothic"/>
              </a:rPr>
              <a:t> </a:t>
            </a:r>
            <a:r>
              <a:rPr sz="2400" b="1" dirty="0">
                <a:latin typeface="Century Gothic"/>
                <a:cs typeface="Century Gothic"/>
              </a:rPr>
              <a:t>ordainsarien</a:t>
            </a:r>
            <a:r>
              <a:rPr sz="2400" b="1" spc="-35" dirty="0">
                <a:latin typeface="Century Gothic"/>
                <a:cs typeface="Century Gothic"/>
              </a:rPr>
              <a:t> </a:t>
            </a:r>
            <a:r>
              <a:rPr sz="2400" b="1" spc="-10" dirty="0">
                <a:latin typeface="Century Gothic"/>
                <a:cs typeface="Century Gothic"/>
              </a:rPr>
              <a:t>araubidea</a:t>
            </a:r>
            <a:endParaRPr sz="2400" dirty="0">
              <a:latin typeface="Century Gothic"/>
              <a:cs typeface="Century Gothic"/>
            </a:endParaRPr>
          </a:p>
          <a:p>
            <a:pPr marL="12700">
              <a:lnSpc>
                <a:spcPct val="100000"/>
              </a:lnSpc>
              <a:spcBef>
                <a:spcPts val="2160"/>
              </a:spcBef>
            </a:pPr>
            <a:r>
              <a:rPr lang="eu-ES" sz="1900" b="1" dirty="0">
                <a:solidFill>
                  <a:srgbClr val="CF1240"/>
                </a:solidFill>
                <a:latin typeface="Century Gothic"/>
                <a:cs typeface="Century Gothic"/>
              </a:rPr>
              <a:t>7.-</a:t>
            </a:r>
            <a:r>
              <a:rPr lang="eu-ES" sz="1900" b="1" spc="-10" dirty="0">
                <a:solidFill>
                  <a:srgbClr val="CF1240"/>
                </a:solidFill>
                <a:latin typeface="Century Gothic"/>
                <a:cs typeface="Century Gothic"/>
              </a:rPr>
              <a:t> </a:t>
            </a:r>
            <a:r>
              <a:rPr lang="eu-ES" sz="2000" dirty="0">
                <a:latin typeface="Century Gothic"/>
                <a:cs typeface="Century Gothic"/>
              </a:rPr>
              <a:t>Udal</a:t>
            </a:r>
            <a:r>
              <a:rPr lang="eu-ES" sz="2000" spc="-35" dirty="0">
                <a:latin typeface="Century Gothic"/>
                <a:cs typeface="Century Gothic"/>
              </a:rPr>
              <a:t> </a:t>
            </a:r>
            <a:r>
              <a:rPr lang="eu-ES" sz="2000" dirty="0">
                <a:latin typeface="Century Gothic"/>
                <a:cs typeface="Century Gothic"/>
              </a:rPr>
              <a:t>ordezkarien</a:t>
            </a:r>
            <a:r>
              <a:rPr lang="eu-ES" sz="2000" spc="-40" dirty="0">
                <a:latin typeface="Century Gothic"/>
                <a:cs typeface="Century Gothic"/>
              </a:rPr>
              <a:t> E</a:t>
            </a:r>
            <a:r>
              <a:rPr lang="eu-ES" sz="2000" dirty="0">
                <a:latin typeface="Century Gothic"/>
                <a:cs typeface="Century Gothic"/>
              </a:rPr>
              <a:t>statutuari</a:t>
            </a:r>
            <a:r>
              <a:rPr lang="eu-ES" sz="2000" spc="-80" dirty="0">
                <a:latin typeface="Century Gothic"/>
                <a:cs typeface="Century Gothic"/>
              </a:rPr>
              <a:t> </a:t>
            </a:r>
            <a:r>
              <a:rPr lang="eu-ES" sz="2000" dirty="0">
                <a:latin typeface="Century Gothic"/>
                <a:cs typeface="Century Gothic"/>
              </a:rPr>
              <a:t>buruzko</a:t>
            </a:r>
            <a:r>
              <a:rPr lang="eu-ES" sz="2000" spc="-65" dirty="0">
                <a:latin typeface="Century Gothic"/>
                <a:cs typeface="Century Gothic"/>
              </a:rPr>
              <a:t> </a:t>
            </a:r>
            <a:r>
              <a:rPr lang="eu-ES" sz="2000" b="1" dirty="0">
                <a:latin typeface="Century Gothic"/>
                <a:cs typeface="Century Gothic"/>
              </a:rPr>
              <a:t>beste</a:t>
            </a:r>
            <a:r>
              <a:rPr lang="eu-ES" sz="2000" b="1" spc="-40" dirty="0">
                <a:latin typeface="Century Gothic"/>
                <a:cs typeface="Century Gothic"/>
              </a:rPr>
              <a:t> </a:t>
            </a:r>
            <a:r>
              <a:rPr lang="eu-ES" sz="2000" b="1" spc="-10" dirty="0">
                <a:latin typeface="Century Gothic"/>
                <a:cs typeface="Century Gothic"/>
              </a:rPr>
              <a:t>kontu</a:t>
            </a:r>
            <a:endParaRPr lang="eu-ES" sz="2000" dirty="0">
              <a:latin typeface="Century Gothic"/>
              <a:cs typeface="Century Gothic"/>
            </a:endParaRPr>
          </a:p>
          <a:p>
            <a:pPr marL="12700">
              <a:lnSpc>
                <a:spcPct val="100000"/>
              </a:lnSpc>
            </a:pPr>
            <a:r>
              <a:rPr lang="eu-ES" sz="2000" b="1" dirty="0">
                <a:latin typeface="Century Gothic"/>
                <a:cs typeface="Century Gothic"/>
              </a:rPr>
              <a:t>interesgarri</a:t>
            </a:r>
            <a:r>
              <a:rPr lang="eu-ES" sz="2000" b="1" spc="-60" dirty="0">
                <a:latin typeface="Century Gothic"/>
                <a:cs typeface="Century Gothic"/>
              </a:rPr>
              <a:t> </a:t>
            </a:r>
            <a:r>
              <a:rPr lang="eu-ES" sz="2000" b="1" spc="-10" dirty="0">
                <a:latin typeface="Century Gothic"/>
                <a:cs typeface="Century Gothic"/>
              </a:rPr>
              <a:t>batzuk</a:t>
            </a:r>
            <a:r>
              <a:rPr lang="eu-ES" sz="2000" spc="-10" dirty="0">
                <a:latin typeface="Century Gothic"/>
                <a:cs typeface="Century Gothic"/>
              </a:rPr>
              <a:t>:</a:t>
            </a:r>
            <a:endParaRPr lang="eu-ES" sz="2000" dirty="0">
              <a:latin typeface="Century Gothic"/>
              <a:cs typeface="Century Gothic"/>
            </a:endParaRPr>
          </a:p>
          <a:p>
            <a:pPr>
              <a:lnSpc>
                <a:spcPct val="100000"/>
              </a:lnSpc>
              <a:spcBef>
                <a:spcPts val="55"/>
              </a:spcBef>
            </a:pPr>
            <a:endParaRPr lang="eu-ES" sz="3550" dirty="0">
              <a:latin typeface="Century Gothic"/>
              <a:cs typeface="Century Gothic"/>
            </a:endParaRPr>
          </a:p>
          <a:p>
            <a:pPr marL="281305" indent="-269240">
              <a:lnSpc>
                <a:spcPct val="100000"/>
              </a:lnSpc>
              <a:buSzPct val="95000"/>
              <a:buAutoNum type="alphaLcParenR"/>
              <a:tabLst>
                <a:tab pos="281940" algn="l"/>
              </a:tabLst>
            </a:pPr>
            <a:r>
              <a:rPr lang="eu-ES" sz="2000" dirty="0">
                <a:latin typeface="Century Gothic"/>
                <a:cs typeface="Century Gothic"/>
              </a:rPr>
              <a:t>Arduraldiaren</a:t>
            </a:r>
            <a:r>
              <a:rPr lang="eu-ES" sz="2000" spc="-75" dirty="0">
                <a:latin typeface="Century Gothic"/>
                <a:cs typeface="Century Gothic"/>
              </a:rPr>
              <a:t> </a:t>
            </a:r>
            <a:r>
              <a:rPr lang="eu-ES" sz="2000" dirty="0">
                <a:latin typeface="Century Gothic"/>
                <a:cs typeface="Century Gothic"/>
              </a:rPr>
              <a:t>araubidearen</a:t>
            </a:r>
            <a:r>
              <a:rPr lang="eu-ES" sz="2000" spc="-75" dirty="0">
                <a:latin typeface="Century Gothic"/>
                <a:cs typeface="Century Gothic"/>
              </a:rPr>
              <a:t> </a:t>
            </a:r>
            <a:r>
              <a:rPr lang="eu-ES" sz="2000" dirty="0">
                <a:latin typeface="Century Gothic"/>
                <a:cs typeface="Century Gothic"/>
              </a:rPr>
              <a:t>araberako</a:t>
            </a:r>
            <a:r>
              <a:rPr lang="eu-ES" sz="2000" spc="-80" dirty="0">
                <a:latin typeface="Century Gothic"/>
                <a:cs typeface="Century Gothic"/>
              </a:rPr>
              <a:t> </a:t>
            </a:r>
            <a:r>
              <a:rPr lang="eu-ES" sz="2000" dirty="0">
                <a:latin typeface="Century Gothic"/>
                <a:cs typeface="Century Gothic"/>
              </a:rPr>
              <a:t>udal</a:t>
            </a:r>
            <a:r>
              <a:rPr lang="eu-ES" sz="2000" spc="-60" dirty="0">
                <a:latin typeface="Century Gothic"/>
                <a:cs typeface="Century Gothic"/>
              </a:rPr>
              <a:t> </a:t>
            </a:r>
            <a:r>
              <a:rPr lang="eu-ES" sz="2000" spc="-10" dirty="0">
                <a:latin typeface="Century Gothic"/>
                <a:cs typeface="Century Gothic"/>
              </a:rPr>
              <a:t>ordezkarien</a:t>
            </a:r>
            <a:endParaRPr lang="eu-ES" sz="2000" dirty="0">
              <a:latin typeface="Century Gothic"/>
              <a:cs typeface="Century Gothic"/>
            </a:endParaRPr>
          </a:p>
          <a:p>
            <a:pPr marL="12700">
              <a:lnSpc>
                <a:spcPct val="100000"/>
              </a:lnSpc>
            </a:pPr>
            <a:r>
              <a:rPr lang="eu-ES" sz="2000" b="1" dirty="0">
                <a:latin typeface="Century Gothic"/>
                <a:cs typeface="Century Gothic"/>
              </a:rPr>
              <a:t>LEI (</a:t>
            </a:r>
            <a:r>
              <a:rPr lang="eu-ES" sz="2000" b="1" dirty="0" err="1">
                <a:latin typeface="Century Gothic"/>
                <a:cs typeface="Century Gothic"/>
              </a:rPr>
              <a:t>ILT</a:t>
            </a:r>
            <a:r>
              <a:rPr lang="eu-ES" sz="2000" b="1" dirty="0">
                <a:latin typeface="Century Gothic"/>
                <a:cs typeface="Century Gothic"/>
              </a:rPr>
              <a:t>)</a:t>
            </a:r>
            <a:r>
              <a:rPr lang="eu-ES" sz="2000" b="1" spc="-50" dirty="0">
                <a:latin typeface="Century Gothic"/>
                <a:cs typeface="Century Gothic"/>
              </a:rPr>
              <a:t> </a:t>
            </a:r>
            <a:r>
              <a:rPr lang="eu-ES" sz="2000" b="1" dirty="0">
                <a:latin typeface="Century Gothic"/>
                <a:cs typeface="Century Gothic"/>
              </a:rPr>
              <a:t>kasuetan</a:t>
            </a:r>
            <a:r>
              <a:rPr lang="eu-ES" sz="2000" b="1" spc="-20" dirty="0">
                <a:latin typeface="Century Gothic"/>
                <a:cs typeface="Century Gothic"/>
              </a:rPr>
              <a:t> </a:t>
            </a:r>
            <a:r>
              <a:rPr lang="eu-ES" sz="2000" dirty="0">
                <a:latin typeface="Century Gothic"/>
                <a:cs typeface="Century Gothic"/>
              </a:rPr>
              <a:t>ordainsarien</a:t>
            </a:r>
            <a:r>
              <a:rPr lang="eu-ES" sz="2000" spc="-25" dirty="0">
                <a:latin typeface="Century Gothic"/>
                <a:cs typeface="Century Gothic"/>
              </a:rPr>
              <a:t> </a:t>
            </a:r>
            <a:r>
              <a:rPr lang="eu-ES" sz="2000" b="1" dirty="0">
                <a:latin typeface="Century Gothic"/>
                <a:cs typeface="Century Gothic"/>
              </a:rPr>
              <a:t>%</a:t>
            </a:r>
            <a:r>
              <a:rPr lang="eu-ES" sz="2000" b="1" spc="-20" dirty="0">
                <a:latin typeface="Century Gothic"/>
                <a:cs typeface="Century Gothic"/>
              </a:rPr>
              <a:t> </a:t>
            </a:r>
            <a:r>
              <a:rPr lang="eu-ES" sz="2000" b="1" dirty="0">
                <a:latin typeface="Century Gothic"/>
                <a:cs typeface="Century Gothic"/>
              </a:rPr>
              <a:t>100</a:t>
            </a:r>
            <a:r>
              <a:rPr lang="eu-ES" sz="2000" b="1" spc="-20" dirty="0">
                <a:latin typeface="Century Gothic"/>
                <a:cs typeface="Century Gothic"/>
              </a:rPr>
              <a:t> </a:t>
            </a:r>
            <a:r>
              <a:rPr lang="eu-ES" sz="2000" b="1" dirty="0">
                <a:latin typeface="Century Gothic"/>
                <a:cs typeface="Century Gothic"/>
              </a:rPr>
              <a:t>osatu</a:t>
            </a:r>
            <a:r>
              <a:rPr lang="eu-ES" sz="2000" b="1" spc="-25" dirty="0">
                <a:latin typeface="Century Gothic"/>
                <a:cs typeface="Century Gothic"/>
              </a:rPr>
              <a:t> </a:t>
            </a:r>
            <a:r>
              <a:rPr lang="eu-ES" sz="2000" b="1" dirty="0">
                <a:latin typeface="Century Gothic"/>
                <a:cs typeface="Century Gothic"/>
              </a:rPr>
              <a:t>arteko</a:t>
            </a:r>
            <a:r>
              <a:rPr lang="eu-ES" sz="2000" b="1" spc="-15" dirty="0">
                <a:latin typeface="Century Gothic"/>
                <a:cs typeface="Century Gothic"/>
              </a:rPr>
              <a:t> </a:t>
            </a:r>
            <a:r>
              <a:rPr lang="eu-ES" sz="2000" b="1" spc="-10" dirty="0">
                <a:latin typeface="Century Gothic"/>
                <a:cs typeface="Century Gothic"/>
              </a:rPr>
              <a:t>konpentsazioa</a:t>
            </a:r>
            <a:r>
              <a:rPr lang="eu-ES" sz="2000" spc="-10" dirty="0">
                <a:latin typeface="Century Gothic"/>
                <a:cs typeface="Century Gothic"/>
              </a:rPr>
              <a:t>.</a:t>
            </a:r>
            <a:endParaRPr lang="eu-ES" sz="2000" dirty="0">
              <a:latin typeface="Century Gothic"/>
              <a:cs typeface="Century Gothic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lang="eu-ES" sz="3550" dirty="0">
              <a:latin typeface="Century Gothic"/>
              <a:cs typeface="Century Gothic"/>
            </a:endParaRPr>
          </a:p>
          <a:p>
            <a:pPr marL="349885" indent="-337820">
              <a:lnSpc>
                <a:spcPct val="100000"/>
              </a:lnSpc>
              <a:buSzPct val="95000"/>
              <a:buAutoNum type="alphaLcParenR" startAt="2"/>
              <a:tabLst>
                <a:tab pos="350520" algn="l"/>
              </a:tabLst>
            </a:pPr>
            <a:r>
              <a:rPr lang="eu-ES" sz="2000" dirty="0">
                <a:latin typeface="Century Gothic"/>
                <a:cs typeface="Century Gothic"/>
              </a:rPr>
              <a:t>Bizitza,</a:t>
            </a:r>
            <a:r>
              <a:rPr lang="eu-ES" sz="2000" spc="-85" dirty="0">
                <a:latin typeface="Century Gothic"/>
                <a:cs typeface="Century Gothic"/>
              </a:rPr>
              <a:t> </a:t>
            </a:r>
            <a:r>
              <a:rPr lang="eu-ES" sz="2000" dirty="0">
                <a:latin typeface="Century Gothic"/>
                <a:cs typeface="Century Gothic"/>
              </a:rPr>
              <a:t>istripu</a:t>
            </a:r>
            <a:r>
              <a:rPr lang="eu-ES" sz="2000" spc="-70" dirty="0">
                <a:latin typeface="Century Gothic"/>
                <a:cs typeface="Century Gothic"/>
              </a:rPr>
              <a:t> </a:t>
            </a:r>
            <a:r>
              <a:rPr lang="eu-ES" sz="2000" dirty="0">
                <a:latin typeface="Century Gothic"/>
                <a:cs typeface="Century Gothic"/>
              </a:rPr>
              <a:t>et</a:t>
            </a:r>
            <a:r>
              <a:rPr lang="eu-ES" sz="2000" spc="-40" dirty="0">
                <a:latin typeface="Century Gothic"/>
                <a:cs typeface="Century Gothic"/>
              </a:rPr>
              <a:t> </a:t>
            </a:r>
            <a:r>
              <a:rPr lang="eu-ES" sz="2000" dirty="0">
                <a:latin typeface="Century Gothic"/>
                <a:cs typeface="Century Gothic"/>
              </a:rPr>
              <a:t>bestelako</a:t>
            </a:r>
            <a:r>
              <a:rPr lang="eu-ES" sz="2000" spc="-65" dirty="0">
                <a:latin typeface="Century Gothic"/>
                <a:cs typeface="Century Gothic"/>
              </a:rPr>
              <a:t> </a:t>
            </a:r>
            <a:r>
              <a:rPr lang="eu-ES" sz="2000" b="1" dirty="0">
                <a:latin typeface="Century Gothic"/>
                <a:cs typeface="Century Gothic"/>
              </a:rPr>
              <a:t>aseguru</a:t>
            </a:r>
            <a:r>
              <a:rPr lang="eu-ES" sz="2000" b="1" spc="-35" dirty="0">
                <a:latin typeface="Century Gothic"/>
                <a:cs typeface="Century Gothic"/>
              </a:rPr>
              <a:t> </a:t>
            </a:r>
            <a:r>
              <a:rPr lang="eu-ES" sz="2000" spc="-10" dirty="0">
                <a:latin typeface="Century Gothic"/>
                <a:cs typeface="Century Gothic"/>
              </a:rPr>
              <a:t>polizak</a:t>
            </a:r>
            <a:endParaRPr lang="eu-ES" sz="2000" dirty="0">
              <a:latin typeface="Century Gothic"/>
              <a:cs typeface="Century Gothic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lang="eu-ES" sz="3550" dirty="0">
              <a:latin typeface="Century Gothic"/>
              <a:cs typeface="Century Gothic"/>
            </a:endParaRPr>
          </a:p>
          <a:p>
            <a:pPr marL="12700" marR="233045" algn="just">
              <a:lnSpc>
                <a:spcPct val="100000"/>
              </a:lnSpc>
            </a:pPr>
            <a:r>
              <a:rPr lang="eu-ES" sz="1900" b="1" spc="-20" dirty="0">
                <a:solidFill>
                  <a:srgbClr val="CF1240"/>
                </a:solidFill>
                <a:latin typeface="Century Gothic"/>
                <a:cs typeface="Century Gothic"/>
              </a:rPr>
              <a:t>8.-</a:t>
            </a:r>
            <a:r>
              <a:rPr lang="eu-ES" sz="2000" dirty="0">
                <a:latin typeface="Century Gothic"/>
                <a:cs typeface="Century Gothic"/>
              </a:rPr>
              <a:t>LHAOn eta</a:t>
            </a:r>
            <a:r>
              <a:rPr lang="eu-ES" sz="2000" spc="-40" dirty="0">
                <a:latin typeface="Century Gothic"/>
                <a:cs typeface="Century Gothic"/>
              </a:rPr>
              <a:t> </a:t>
            </a:r>
            <a:r>
              <a:rPr lang="eu-ES" sz="2000" dirty="0">
                <a:latin typeface="Century Gothic"/>
                <a:cs typeface="Century Gothic"/>
              </a:rPr>
              <a:t>Udaleko </a:t>
            </a:r>
            <a:r>
              <a:rPr lang="eu-ES" sz="2000" spc="-10" dirty="0">
                <a:latin typeface="Century Gothic"/>
                <a:cs typeface="Century Gothic"/>
              </a:rPr>
              <a:t>iragarki-</a:t>
            </a:r>
            <a:r>
              <a:rPr lang="eu-ES" sz="2000" dirty="0">
                <a:latin typeface="Century Gothic"/>
                <a:cs typeface="Century Gothic"/>
              </a:rPr>
              <a:t>oholean</a:t>
            </a:r>
            <a:r>
              <a:rPr lang="eu-ES" sz="2000" spc="-15" dirty="0">
                <a:latin typeface="Century Gothic"/>
                <a:cs typeface="Century Gothic"/>
              </a:rPr>
              <a:t> </a:t>
            </a:r>
            <a:r>
              <a:rPr lang="eu-ES" sz="2000" dirty="0">
                <a:latin typeface="Century Gothic"/>
                <a:cs typeface="Century Gothic"/>
              </a:rPr>
              <a:t>arduraldi</a:t>
            </a:r>
            <a:r>
              <a:rPr lang="eu-ES" sz="2000" spc="-40" dirty="0">
                <a:latin typeface="Century Gothic"/>
                <a:cs typeface="Century Gothic"/>
              </a:rPr>
              <a:t> </a:t>
            </a:r>
            <a:r>
              <a:rPr lang="eu-ES" sz="2000" dirty="0" err="1">
                <a:latin typeface="Century Gothic"/>
                <a:cs typeface="Century Gothic"/>
              </a:rPr>
              <a:t>eskusiboko</a:t>
            </a:r>
            <a:r>
              <a:rPr lang="eu-ES" sz="2000" dirty="0">
                <a:latin typeface="Century Gothic"/>
                <a:cs typeface="Century Gothic"/>
              </a:rPr>
              <a:t> </a:t>
            </a:r>
            <a:r>
              <a:rPr lang="eu-ES" sz="2000" spc="-20" dirty="0">
                <a:latin typeface="Century Gothic"/>
                <a:cs typeface="Century Gothic"/>
              </a:rPr>
              <a:t>zein </a:t>
            </a:r>
            <a:r>
              <a:rPr lang="eu-ES" sz="2000" dirty="0">
                <a:latin typeface="Century Gothic"/>
                <a:cs typeface="Century Gothic"/>
              </a:rPr>
              <a:t>partzialeko</a:t>
            </a:r>
            <a:r>
              <a:rPr lang="eu-ES" sz="2000" spc="-80" dirty="0">
                <a:latin typeface="Century Gothic"/>
                <a:cs typeface="Century Gothic"/>
              </a:rPr>
              <a:t> </a:t>
            </a:r>
            <a:r>
              <a:rPr lang="eu-ES" sz="2000" dirty="0">
                <a:latin typeface="Century Gothic"/>
                <a:cs typeface="Century Gothic"/>
              </a:rPr>
              <a:t>karguak</a:t>
            </a:r>
            <a:r>
              <a:rPr lang="eu-ES" sz="2000" spc="-50" dirty="0">
                <a:latin typeface="Century Gothic"/>
                <a:cs typeface="Century Gothic"/>
              </a:rPr>
              <a:t> </a:t>
            </a:r>
            <a:r>
              <a:rPr lang="eu-ES" sz="2000" b="1" dirty="0">
                <a:latin typeface="Century Gothic"/>
                <a:cs typeface="Century Gothic"/>
              </a:rPr>
              <a:t>argitaratu,</a:t>
            </a:r>
            <a:r>
              <a:rPr lang="eu-ES" sz="2000" b="1" spc="5" dirty="0">
                <a:latin typeface="Century Gothic"/>
                <a:cs typeface="Century Gothic"/>
              </a:rPr>
              <a:t> </a:t>
            </a:r>
            <a:r>
              <a:rPr lang="eu-ES" sz="2000" dirty="0">
                <a:latin typeface="Century Gothic"/>
                <a:cs typeface="Century Gothic"/>
              </a:rPr>
              <a:t>baita</a:t>
            </a:r>
            <a:r>
              <a:rPr lang="eu-ES" sz="2000" spc="-55" dirty="0">
                <a:latin typeface="Century Gothic"/>
                <a:cs typeface="Century Gothic"/>
              </a:rPr>
              <a:t> </a:t>
            </a:r>
            <a:r>
              <a:rPr lang="eu-ES" sz="2000" dirty="0">
                <a:latin typeface="Century Gothic"/>
                <a:cs typeface="Century Gothic"/>
              </a:rPr>
              <a:t>azken</a:t>
            </a:r>
            <a:r>
              <a:rPr lang="eu-ES" sz="2000" spc="-45" dirty="0">
                <a:latin typeface="Century Gothic"/>
                <a:cs typeface="Century Gothic"/>
              </a:rPr>
              <a:t> </a:t>
            </a:r>
            <a:r>
              <a:rPr lang="eu-ES" sz="2000" dirty="0">
                <a:latin typeface="Century Gothic"/>
                <a:cs typeface="Century Gothic"/>
              </a:rPr>
              <a:t>horien</a:t>
            </a:r>
            <a:r>
              <a:rPr lang="eu-ES" sz="2000" spc="-20" dirty="0">
                <a:latin typeface="Century Gothic"/>
                <a:cs typeface="Century Gothic"/>
              </a:rPr>
              <a:t> </a:t>
            </a:r>
            <a:r>
              <a:rPr lang="eu-ES" sz="2000" spc="-10" dirty="0">
                <a:latin typeface="Century Gothic"/>
                <a:cs typeface="Century Gothic"/>
              </a:rPr>
              <a:t>arduraldi- </a:t>
            </a:r>
            <a:r>
              <a:rPr lang="eu-ES" sz="2000" dirty="0">
                <a:latin typeface="Century Gothic"/>
                <a:cs typeface="Century Gothic"/>
              </a:rPr>
              <a:t>erregimena</a:t>
            </a:r>
            <a:r>
              <a:rPr lang="eu-ES" sz="2000" spc="-45" dirty="0">
                <a:latin typeface="Century Gothic"/>
                <a:cs typeface="Century Gothic"/>
              </a:rPr>
              <a:t> </a:t>
            </a:r>
            <a:r>
              <a:rPr lang="eu-ES" sz="2000" dirty="0">
                <a:latin typeface="Century Gothic"/>
                <a:cs typeface="Century Gothic"/>
              </a:rPr>
              <a:t>zein</a:t>
            </a:r>
            <a:r>
              <a:rPr lang="eu-ES" sz="2000" spc="-15" dirty="0">
                <a:latin typeface="Century Gothic"/>
                <a:cs typeface="Century Gothic"/>
              </a:rPr>
              <a:t> </a:t>
            </a:r>
            <a:r>
              <a:rPr lang="eu-ES" sz="2000" dirty="0">
                <a:latin typeface="Century Gothic"/>
                <a:cs typeface="Century Gothic"/>
              </a:rPr>
              <a:t>den eta</a:t>
            </a:r>
            <a:r>
              <a:rPr lang="eu-ES" sz="2000" spc="-45" dirty="0">
                <a:latin typeface="Century Gothic"/>
                <a:cs typeface="Century Gothic"/>
              </a:rPr>
              <a:t> </a:t>
            </a:r>
            <a:r>
              <a:rPr lang="eu-ES" sz="2000" dirty="0">
                <a:latin typeface="Century Gothic"/>
                <a:cs typeface="Century Gothic"/>
              </a:rPr>
              <a:t>nortzuk</a:t>
            </a:r>
            <a:r>
              <a:rPr lang="eu-ES" sz="2000" spc="-35" dirty="0">
                <a:latin typeface="Century Gothic"/>
                <a:cs typeface="Century Gothic"/>
              </a:rPr>
              <a:t> </a:t>
            </a:r>
            <a:r>
              <a:rPr lang="eu-ES" sz="2000" dirty="0">
                <a:latin typeface="Century Gothic"/>
                <a:cs typeface="Century Gothic"/>
              </a:rPr>
              <a:t>arituko</a:t>
            </a:r>
            <a:r>
              <a:rPr lang="eu-ES" sz="2000" spc="-30" dirty="0">
                <a:latin typeface="Century Gothic"/>
                <a:cs typeface="Century Gothic"/>
              </a:rPr>
              <a:t> </a:t>
            </a:r>
            <a:r>
              <a:rPr lang="eu-ES" sz="2000" dirty="0">
                <a:latin typeface="Century Gothic"/>
                <a:cs typeface="Century Gothic"/>
              </a:rPr>
              <a:t>diren </a:t>
            </a:r>
            <a:r>
              <a:rPr lang="eu-ES" sz="2000" spc="-25" dirty="0">
                <a:latin typeface="Century Gothic"/>
                <a:cs typeface="Century Gothic"/>
              </a:rPr>
              <a:t>ere</a:t>
            </a:r>
            <a:endParaRPr lang="eu-ES" sz="2000" dirty="0">
              <a:latin typeface="Century Gothic"/>
              <a:cs typeface="Century Gothic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727440" y="152146"/>
            <a:ext cx="208279" cy="212238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300" spc="-25" dirty="0">
                <a:latin typeface="Century Gothic"/>
                <a:cs typeface="Century Gothic"/>
              </a:rPr>
              <a:t>1</a:t>
            </a:r>
            <a:r>
              <a:rPr lang="es-ES" sz="1300" spc="-25" dirty="0">
                <a:latin typeface="Century Gothic"/>
                <a:cs typeface="Century Gothic"/>
              </a:rPr>
              <a:t>4</a:t>
            </a:r>
            <a:endParaRPr sz="1300" dirty="0">
              <a:latin typeface="Century Gothic"/>
              <a:cs typeface="Century Gothic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81355" y="123444"/>
            <a:ext cx="630936" cy="281939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474065" y="168021"/>
            <a:ext cx="7941309" cy="71437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4295775" marR="5080" indent="1606550">
              <a:lnSpc>
                <a:spcPct val="100000"/>
              </a:lnSpc>
              <a:spcBef>
                <a:spcPts val="95"/>
              </a:spcBef>
            </a:pPr>
            <a:r>
              <a:rPr sz="700" b="1" dirty="0">
                <a:latin typeface="Century Gothic"/>
                <a:cs typeface="Century Gothic"/>
              </a:rPr>
              <a:t>EUSKADIKO</a:t>
            </a:r>
            <a:r>
              <a:rPr sz="700" b="1" spc="-20" dirty="0">
                <a:latin typeface="Century Gothic"/>
                <a:cs typeface="Century Gothic"/>
              </a:rPr>
              <a:t> </a:t>
            </a:r>
            <a:r>
              <a:rPr sz="700" b="1" dirty="0">
                <a:latin typeface="Century Gothic"/>
                <a:cs typeface="Century Gothic"/>
              </a:rPr>
              <a:t>TOKI</a:t>
            </a:r>
            <a:r>
              <a:rPr sz="700" b="1" spc="-10" dirty="0">
                <a:latin typeface="Century Gothic"/>
                <a:cs typeface="Century Gothic"/>
              </a:rPr>
              <a:t> </a:t>
            </a:r>
            <a:r>
              <a:rPr sz="700" b="1" dirty="0">
                <a:latin typeface="Century Gothic"/>
                <a:cs typeface="Century Gothic"/>
              </a:rPr>
              <a:t>ERAKUNDEEN</a:t>
            </a:r>
            <a:r>
              <a:rPr sz="700" b="1" spc="-30" dirty="0">
                <a:latin typeface="Century Gothic"/>
                <a:cs typeface="Century Gothic"/>
              </a:rPr>
              <a:t> </a:t>
            </a:r>
            <a:r>
              <a:rPr sz="700" b="1" dirty="0">
                <a:latin typeface="Century Gothic"/>
                <a:cs typeface="Century Gothic"/>
              </a:rPr>
              <a:t>LEGEA</a:t>
            </a:r>
            <a:r>
              <a:rPr sz="700" b="1" spc="-35" dirty="0">
                <a:latin typeface="Century Gothic"/>
                <a:cs typeface="Century Gothic"/>
              </a:rPr>
              <a:t> </a:t>
            </a:r>
            <a:r>
              <a:rPr sz="700" b="1" dirty="0">
                <a:latin typeface="Century Gothic"/>
                <a:cs typeface="Century Gothic"/>
              </a:rPr>
              <a:t>(ETEL)</a:t>
            </a:r>
            <a:r>
              <a:rPr sz="700" b="1" spc="-20" dirty="0">
                <a:latin typeface="Century Gothic"/>
                <a:cs typeface="Century Gothic"/>
              </a:rPr>
              <a:t> </a:t>
            </a:r>
            <a:r>
              <a:rPr sz="700" b="1" spc="-25" dirty="0">
                <a:latin typeface="Century Gothic"/>
                <a:cs typeface="Century Gothic"/>
              </a:rPr>
              <a:t>ETA</a:t>
            </a:r>
            <a:r>
              <a:rPr sz="700" b="1" spc="500" dirty="0">
                <a:latin typeface="Century Gothic"/>
                <a:cs typeface="Century Gothic"/>
              </a:rPr>
              <a:t> </a:t>
            </a:r>
            <a:r>
              <a:rPr sz="700" b="1" dirty="0">
                <a:latin typeface="Century Gothic"/>
                <a:cs typeface="Century Gothic"/>
              </a:rPr>
              <a:t>ANTOLAKUNTZA</a:t>
            </a:r>
            <a:r>
              <a:rPr sz="700" b="1" spc="-20" dirty="0">
                <a:latin typeface="Century Gothic"/>
                <a:cs typeface="Century Gothic"/>
              </a:rPr>
              <a:t> </a:t>
            </a:r>
            <a:r>
              <a:rPr sz="700" b="1" dirty="0">
                <a:latin typeface="Century Gothic"/>
                <a:cs typeface="Century Gothic"/>
              </a:rPr>
              <a:t>ARLOKO</a:t>
            </a:r>
            <a:r>
              <a:rPr sz="700" b="1" spc="-35" dirty="0">
                <a:latin typeface="Century Gothic"/>
                <a:cs typeface="Century Gothic"/>
              </a:rPr>
              <a:t> </a:t>
            </a:r>
            <a:r>
              <a:rPr sz="700" b="1" dirty="0">
                <a:latin typeface="Century Gothic"/>
                <a:cs typeface="Century Gothic"/>
              </a:rPr>
              <a:t>LEHENENGO</a:t>
            </a:r>
            <a:r>
              <a:rPr sz="700" b="1" spc="-20" dirty="0">
                <a:latin typeface="Century Gothic"/>
                <a:cs typeface="Century Gothic"/>
              </a:rPr>
              <a:t> </a:t>
            </a:r>
            <a:r>
              <a:rPr sz="700" b="1" dirty="0">
                <a:latin typeface="Century Gothic"/>
                <a:cs typeface="Century Gothic"/>
              </a:rPr>
              <a:t>ERABAKIAK</a:t>
            </a:r>
            <a:r>
              <a:rPr sz="700" b="1" spc="-35" dirty="0">
                <a:latin typeface="Century Gothic"/>
                <a:cs typeface="Century Gothic"/>
              </a:rPr>
              <a:t> </a:t>
            </a:r>
            <a:r>
              <a:rPr sz="700" b="1" dirty="0">
                <a:latin typeface="Century Gothic"/>
                <a:cs typeface="Century Gothic"/>
              </a:rPr>
              <a:t>UDALETAN</a:t>
            </a:r>
            <a:r>
              <a:rPr sz="700" b="1" spc="-25" dirty="0">
                <a:latin typeface="Century Gothic"/>
                <a:cs typeface="Century Gothic"/>
              </a:rPr>
              <a:t> </a:t>
            </a:r>
            <a:r>
              <a:rPr sz="700" b="1" dirty="0">
                <a:latin typeface="Century Gothic"/>
                <a:cs typeface="Century Gothic"/>
              </a:rPr>
              <a:t>/</a:t>
            </a:r>
            <a:r>
              <a:rPr sz="700" b="1" spc="-25" dirty="0">
                <a:latin typeface="Century Gothic"/>
                <a:cs typeface="Century Gothic"/>
              </a:rPr>
              <a:t> </a:t>
            </a:r>
            <a:r>
              <a:rPr sz="700" spc="-10" dirty="0">
                <a:latin typeface="Century Gothic"/>
                <a:cs typeface="Century Gothic"/>
              </a:rPr>
              <a:t>20</a:t>
            </a:r>
            <a:r>
              <a:rPr lang="es-ES" sz="700" spc="-10" dirty="0">
                <a:latin typeface="Century Gothic"/>
                <a:cs typeface="Century Gothic"/>
              </a:rPr>
              <a:t>23</a:t>
            </a:r>
            <a:r>
              <a:rPr sz="700" spc="-10" dirty="0">
                <a:latin typeface="Century Gothic"/>
                <a:cs typeface="Century Gothic"/>
              </a:rPr>
              <a:t>-</a:t>
            </a:r>
            <a:r>
              <a:rPr sz="700" dirty="0">
                <a:latin typeface="Century Gothic"/>
                <a:cs typeface="Century Gothic"/>
              </a:rPr>
              <a:t>202</a:t>
            </a:r>
            <a:r>
              <a:rPr lang="es-ES" sz="700" dirty="0">
                <a:latin typeface="Century Gothic"/>
                <a:cs typeface="Century Gothic"/>
              </a:rPr>
              <a:t>7</a:t>
            </a:r>
            <a:r>
              <a:rPr sz="700" dirty="0">
                <a:latin typeface="Century Gothic"/>
                <a:cs typeface="Century Gothic"/>
              </a:rPr>
              <a:t> </a:t>
            </a:r>
            <a:r>
              <a:rPr sz="700" spc="-10" dirty="0">
                <a:latin typeface="Century Gothic"/>
                <a:cs typeface="Century Gothic"/>
              </a:rPr>
              <a:t>AGINTALDIA</a:t>
            </a:r>
            <a:endParaRPr sz="700" dirty="0">
              <a:latin typeface="Century Gothic"/>
              <a:cs typeface="Century Gothic"/>
            </a:endParaRPr>
          </a:p>
          <a:p>
            <a:pPr marL="12700">
              <a:lnSpc>
                <a:spcPct val="100000"/>
              </a:lnSpc>
              <a:spcBef>
                <a:spcPts val="385"/>
              </a:spcBef>
            </a:pPr>
            <a:r>
              <a:rPr lang="eu-ES" sz="2800" b="1" dirty="0">
                <a:latin typeface="Century Gothic"/>
                <a:cs typeface="Century Gothic"/>
              </a:rPr>
              <a:t>Bertaratzeak</a:t>
            </a:r>
            <a:r>
              <a:rPr lang="eu-ES" sz="2800" b="1" spc="-80" dirty="0">
                <a:latin typeface="Century Gothic"/>
                <a:cs typeface="Century Gothic"/>
              </a:rPr>
              <a:t> </a:t>
            </a:r>
            <a:r>
              <a:rPr lang="eu-ES" sz="2800" b="1" dirty="0">
                <a:latin typeface="Century Gothic"/>
                <a:cs typeface="Century Gothic"/>
              </a:rPr>
              <a:t>eta</a:t>
            </a:r>
            <a:r>
              <a:rPr lang="eu-ES" sz="2800" b="1" spc="-95" dirty="0">
                <a:latin typeface="Century Gothic"/>
                <a:cs typeface="Century Gothic"/>
              </a:rPr>
              <a:t> </a:t>
            </a:r>
            <a:r>
              <a:rPr lang="eu-ES" sz="2800" b="1" spc="-25" dirty="0">
                <a:latin typeface="Century Gothic"/>
                <a:cs typeface="Century Gothic"/>
              </a:rPr>
              <a:t>kalte-</a:t>
            </a:r>
            <a:r>
              <a:rPr lang="eu-ES" sz="2800" b="1" dirty="0">
                <a:latin typeface="Century Gothic"/>
                <a:cs typeface="Century Gothic"/>
              </a:rPr>
              <a:t>ordainak</a:t>
            </a:r>
            <a:r>
              <a:rPr lang="eu-ES" sz="2800" b="1" spc="-70" dirty="0">
                <a:latin typeface="Century Gothic"/>
                <a:cs typeface="Century Gothic"/>
              </a:rPr>
              <a:t> </a:t>
            </a:r>
            <a:r>
              <a:rPr lang="eu-ES" sz="2800" b="1" spc="-10" dirty="0">
                <a:latin typeface="Century Gothic"/>
                <a:cs typeface="Century Gothic"/>
              </a:rPr>
              <a:t>ordaintzea</a:t>
            </a:r>
            <a:endParaRPr lang="eu-ES" sz="2800" dirty="0">
              <a:latin typeface="Century Gothic"/>
              <a:cs typeface="Century Gothic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394715" y="923543"/>
            <a:ext cx="8549640" cy="5934710"/>
          </a:xfrm>
          <a:custGeom>
            <a:avLst/>
            <a:gdLst/>
            <a:ahLst/>
            <a:cxnLst/>
            <a:rect l="l" t="t" r="r" b="b"/>
            <a:pathLst>
              <a:path w="8549640" h="5934709">
                <a:moveTo>
                  <a:pt x="8549640" y="0"/>
                </a:moveTo>
                <a:lnTo>
                  <a:pt x="0" y="0"/>
                </a:lnTo>
                <a:lnTo>
                  <a:pt x="0" y="5934456"/>
                </a:lnTo>
                <a:lnTo>
                  <a:pt x="8549640" y="5934456"/>
                </a:lnTo>
                <a:lnTo>
                  <a:pt x="854964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474064" y="821608"/>
            <a:ext cx="8669935" cy="6109365"/>
          </a:xfrm>
          <a:prstGeom prst="rect">
            <a:avLst/>
          </a:prstGeom>
        </p:spPr>
        <p:txBody>
          <a:bodyPr vert="horz" wrap="square" lIns="0" tIns="1447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0"/>
              </a:spcBef>
            </a:pPr>
            <a:r>
              <a:rPr lang="eu-ES" sz="1900" b="1" dirty="0">
                <a:solidFill>
                  <a:srgbClr val="CF1240"/>
                </a:solidFill>
                <a:latin typeface="Century Gothic"/>
                <a:cs typeface="Century Gothic"/>
              </a:rPr>
              <a:t>1.- </a:t>
            </a:r>
            <a:r>
              <a:rPr lang="eu-ES" b="1" dirty="0">
                <a:solidFill>
                  <a:schemeClr val="tx1"/>
                </a:solidFill>
                <a:latin typeface="Century Gothic"/>
                <a:cs typeface="Century Gothic"/>
              </a:rPr>
              <a:t>Bertaratzeak</a:t>
            </a:r>
            <a:r>
              <a:rPr lang="eu-ES" sz="1800" b="1" spc="-40" dirty="0">
                <a:latin typeface="Century Gothic"/>
                <a:cs typeface="Century Gothic"/>
              </a:rPr>
              <a:t> </a:t>
            </a:r>
            <a:r>
              <a:rPr lang="eu-ES" sz="1800" dirty="0">
                <a:latin typeface="Century Gothic"/>
                <a:cs typeface="Century Gothic"/>
              </a:rPr>
              <a:t>arduraldirik</a:t>
            </a:r>
            <a:r>
              <a:rPr lang="eu-ES" sz="1800" spc="-50" dirty="0">
                <a:latin typeface="Century Gothic"/>
                <a:cs typeface="Century Gothic"/>
              </a:rPr>
              <a:t> </a:t>
            </a:r>
            <a:r>
              <a:rPr lang="eu-ES" sz="1800" dirty="0">
                <a:latin typeface="Century Gothic"/>
                <a:cs typeface="Century Gothic"/>
              </a:rPr>
              <a:t>gabeko</a:t>
            </a:r>
            <a:r>
              <a:rPr lang="eu-ES" sz="1800" spc="-10" dirty="0">
                <a:latin typeface="Century Gothic"/>
                <a:cs typeface="Century Gothic"/>
              </a:rPr>
              <a:t> </a:t>
            </a:r>
            <a:r>
              <a:rPr lang="eu-ES" sz="1800" dirty="0">
                <a:latin typeface="Century Gothic"/>
                <a:cs typeface="Century Gothic"/>
              </a:rPr>
              <a:t>zinegotziei</a:t>
            </a:r>
            <a:r>
              <a:rPr lang="eu-ES" sz="1800" spc="-20" dirty="0">
                <a:latin typeface="Century Gothic"/>
                <a:cs typeface="Century Gothic"/>
              </a:rPr>
              <a:t> </a:t>
            </a:r>
            <a:r>
              <a:rPr lang="eu-ES" sz="1800" dirty="0">
                <a:latin typeface="Century Gothic"/>
                <a:cs typeface="Century Gothic"/>
              </a:rPr>
              <a:t>(</a:t>
            </a:r>
            <a:r>
              <a:rPr lang="eu-ES" sz="1800" dirty="0" err="1">
                <a:latin typeface="Century Gothic"/>
                <a:cs typeface="Century Gothic"/>
              </a:rPr>
              <a:t>ETELen</a:t>
            </a:r>
            <a:r>
              <a:rPr lang="eu-ES" sz="1800" spc="40" dirty="0">
                <a:latin typeface="Century Gothic"/>
                <a:cs typeface="Century Gothic"/>
              </a:rPr>
              <a:t> </a:t>
            </a:r>
            <a:r>
              <a:rPr lang="eu-ES" sz="1800" dirty="0">
                <a:latin typeface="Century Gothic"/>
                <a:cs typeface="Century Gothic"/>
              </a:rPr>
              <a:t>32.</a:t>
            </a:r>
            <a:r>
              <a:rPr lang="eu-ES" sz="1800" spc="-5" dirty="0">
                <a:latin typeface="Century Gothic"/>
                <a:cs typeface="Century Gothic"/>
              </a:rPr>
              <a:t> </a:t>
            </a:r>
            <a:r>
              <a:rPr lang="eu-ES" sz="1800" spc="-10" dirty="0" err="1">
                <a:latin typeface="Century Gothic"/>
                <a:cs typeface="Century Gothic"/>
              </a:rPr>
              <a:t>art</a:t>
            </a:r>
            <a:r>
              <a:rPr lang="eu-ES" sz="1800" spc="-10" dirty="0">
                <a:latin typeface="Century Gothic"/>
                <a:cs typeface="Century Gothic"/>
              </a:rPr>
              <a:t>.):</a:t>
            </a:r>
            <a:endParaRPr lang="eu-ES" sz="1800" dirty="0">
              <a:latin typeface="Century Gothic"/>
              <a:cs typeface="Century Gothic"/>
            </a:endParaRPr>
          </a:p>
          <a:p>
            <a:pPr marL="823594" indent="-304165">
              <a:lnSpc>
                <a:spcPct val="100000"/>
              </a:lnSpc>
              <a:spcBef>
                <a:spcPts val="990"/>
              </a:spcBef>
              <a:buClr>
                <a:srgbClr val="404040"/>
              </a:buClr>
              <a:buFont typeface="Century Gothic"/>
              <a:buAutoNum type="alphaLcParenR"/>
              <a:tabLst>
                <a:tab pos="824230" algn="l"/>
              </a:tabLst>
            </a:pPr>
            <a:r>
              <a:rPr lang="eu-ES" sz="1800" b="1" dirty="0">
                <a:latin typeface="Century Gothic"/>
                <a:cs typeface="Century Gothic"/>
              </a:rPr>
              <a:t>Zehaztea</a:t>
            </a:r>
            <a:r>
              <a:rPr lang="eu-ES" sz="1800" dirty="0">
                <a:latin typeface="Century Gothic"/>
                <a:cs typeface="Century Gothic"/>
              </a:rPr>
              <a:t>:</a:t>
            </a:r>
            <a:r>
              <a:rPr lang="eu-ES" sz="1800" spc="-45" dirty="0">
                <a:latin typeface="Century Gothic"/>
                <a:cs typeface="Century Gothic"/>
              </a:rPr>
              <a:t> </a:t>
            </a:r>
            <a:r>
              <a:rPr lang="eu-ES" sz="1800" dirty="0">
                <a:latin typeface="Century Gothic"/>
                <a:cs typeface="Century Gothic"/>
              </a:rPr>
              <a:t>Osagai finkoa</a:t>
            </a:r>
            <a:r>
              <a:rPr lang="eu-ES" sz="1800" spc="-40" dirty="0">
                <a:latin typeface="Century Gothic"/>
                <a:cs typeface="Century Gothic"/>
              </a:rPr>
              <a:t> </a:t>
            </a:r>
            <a:r>
              <a:rPr lang="eu-ES" sz="1800" dirty="0">
                <a:latin typeface="Century Gothic"/>
                <a:cs typeface="Century Gothic"/>
              </a:rPr>
              <a:t>+</a:t>
            </a:r>
            <a:r>
              <a:rPr lang="eu-ES" sz="1800" spc="-10" dirty="0">
                <a:latin typeface="Century Gothic"/>
                <a:cs typeface="Century Gothic"/>
              </a:rPr>
              <a:t> </a:t>
            </a:r>
            <a:r>
              <a:rPr lang="eu-ES" sz="1800" dirty="0">
                <a:latin typeface="Century Gothic"/>
                <a:cs typeface="Century Gothic"/>
              </a:rPr>
              <a:t>aldakorraren</a:t>
            </a:r>
            <a:r>
              <a:rPr lang="eu-ES" sz="1800" spc="-15" dirty="0">
                <a:latin typeface="Century Gothic"/>
                <a:cs typeface="Century Gothic"/>
              </a:rPr>
              <a:t> </a:t>
            </a:r>
            <a:r>
              <a:rPr lang="eu-ES" sz="1800" spc="-10" dirty="0">
                <a:latin typeface="Century Gothic"/>
                <a:cs typeface="Century Gothic"/>
              </a:rPr>
              <a:t>batura</a:t>
            </a:r>
            <a:endParaRPr lang="eu-ES" sz="1800" dirty="0">
              <a:latin typeface="Century Gothic"/>
              <a:cs typeface="Century Gothic"/>
            </a:endParaRPr>
          </a:p>
          <a:p>
            <a:pPr marL="1358265" lvl="1" indent="-364490">
              <a:lnSpc>
                <a:spcPct val="100000"/>
              </a:lnSpc>
              <a:spcBef>
                <a:spcPts val="1000"/>
              </a:spcBef>
              <a:buClr>
                <a:srgbClr val="A42F0F"/>
              </a:buClr>
              <a:buFont typeface="Segoe UI"/>
              <a:buChar char="•"/>
              <a:tabLst>
                <a:tab pos="1358265" algn="l"/>
                <a:tab pos="1358900" algn="l"/>
              </a:tabLst>
            </a:pPr>
            <a:r>
              <a:rPr lang="eu-ES" sz="1600" b="1" dirty="0">
                <a:solidFill>
                  <a:srgbClr val="404040"/>
                </a:solidFill>
                <a:latin typeface="Century Gothic"/>
                <a:cs typeface="Century Gothic"/>
              </a:rPr>
              <a:t>Finkoa</a:t>
            </a:r>
            <a:r>
              <a:rPr lang="eu-ES" sz="1600" b="1" spc="-7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lang="eu-ES" sz="1600" spc="-10" dirty="0">
                <a:solidFill>
                  <a:srgbClr val="404040"/>
                </a:solidFill>
                <a:latin typeface="Century Gothic"/>
                <a:cs typeface="Century Gothic"/>
              </a:rPr>
              <a:t>(guztientzat</a:t>
            </a:r>
            <a:r>
              <a:rPr lang="eu-ES" sz="1600" spc="-4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lang="eu-ES" sz="1600" dirty="0">
                <a:solidFill>
                  <a:srgbClr val="404040"/>
                </a:solidFill>
                <a:latin typeface="Century Gothic"/>
                <a:cs typeface="Century Gothic"/>
              </a:rPr>
              <a:t>berbera),</a:t>
            </a:r>
            <a:r>
              <a:rPr lang="eu-ES" sz="1600" spc="-6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lang="eu-ES" sz="1600" spc="-10" dirty="0">
                <a:solidFill>
                  <a:srgbClr val="404040"/>
                </a:solidFill>
                <a:latin typeface="Century Gothic"/>
                <a:cs typeface="Century Gothic"/>
              </a:rPr>
              <a:t>honegatik:</a:t>
            </a:r>
            <a:endParaRPr lang="eu-ES" sz="1600" dirty="0">
              <a:latin typeface="Century Gothic"/>
              <a:cs typeface="Century Gothic"/>
            </a:endParaRPr>
          </a:p>
          <a:p>
            <a:pPr marL="993775" lvl="2">
              <a:spcBef>
                <a:spcPts val="1010"/>
              </a:spcBef>
              <a:buClr>
                <a:srgbClr val="A42F0F"/>
              </a:buClr>
              <a:tabLst>
                <a:tab pos="1358265" algn="l"/>
                <a:tab pos="1358900" algn="l"/>
              </a:tabLst>
            </a:pPr>
            <a:r>
              <a:rPr lang="eu-ES" sz="1600" dirty="0">
                <a:solidFill>
                  <a:srgbClr val="404040"/>
                </a:solidFill>
                <a:latin typeface="Century Gothic"/>
                <a:cs typeface="Century Gothic"/>
              </a:rPr>
              <a:t>			-</a:t>
            </a:r>
            <a:r>
              <a:rPr lang="eu-ES" sz="1600" b="1" dirty="0">
                <a:solidFill>
                  <a:srgbClr val="404040"/>
                </a:solidFill>
                <a:latin typeface="Century Gothic"/>
                <a:cs typeface="Century Gothic"/>
              </a:rPr>
              <a:t>organo</a:t>
            </a:r>
            <a:r>
              <a:rPr lang="eu-ES" sz="1600" b="1" spc="-6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lang="eu-ES" sz="1600" b="1" spc="-10" dirty="0">
                <a:solidFill>
                  <a:srgbClr val="404040"/>
                </a:solidFill>
                <a:latin typeface="Century Gothic"/>
                <a:cs typeface="Century Gothic"/>
              </a:rPr>
              <a:t>elkargokideei bertaratzeagatik</a:t>
            </a:r>
            <a:endParaRPr lang="eu-ES" sz="1600" spc="-10" dirty="0">
              <a:latin typeface="Century Gothic"/>
              <a:cs typeface="Century Gothic"/>
            </a:endParaRPr>
          </a:p>
          <a:p>
            <a:pPr marL="993775" lvl="2">
              <a:spcBef>
                <a:spcPts val="1010"/>
              </a:spcBef>
              <a:buClr>
                <a:srgbClr val="A42F0F"/>
              </a:buClr>
              <a:tabLst>
                <a:tab pos="1358265" algn="l"/>
                <a:tab pos="1358900" algn="l"/>
              </a:tabLst>
            </a:pPr>
            <a:r>
              <a:rPr lang="eu-ES" sz="1600" b="1" spc="-10" dirty="0">
                <a:solidFill>
                  <a:srgbClr val="404040"/>
                </a:solidFill>
                <a:latin typeface="Century Gothic"/>
                <a:cs typeface="Century Gothic"/>
              </a:rPr>
              <a:t>			-</a:t>
            </a:r>
            <a:r>
              <a:rPr lang="eu-ES" sz="1600" b="1" dirty="0">
                <a:solidFill>
                  <a:srgbClr val="404040"/>
                </a:solidFill>
                <a:latin typeface="Century Gothic"/>
                <a:cs typeface="Century Gothic"/>
              </a:rPr>
              <a:t>kargua</a:t>
            </a:r>
            <a:r>
              <a:rPr lang="eu-ES" sz="1600" b="1" spc="-4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lang="eu-ES" sz="1600" b="1" spc="-10" dirty="0">
                <a:solidFill>
                  <a:srgbClr val="404040"/>
                </a:solidFill>
                <a:latin typeface="Century Gothic"/>
                <a:cs typeface="Century Gothic"/>
              </a:rPr>
              <a:t>betetzearekin</a:t>
            </a:r>
            <a:r>
              <a:rPr lang="eu-ES" sz="1600" b="1" spc="-40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lang="eu-ES" sz="1600" b="1" dirty="0">
                <a:solidFill>
                  <a:srgbClr val="404040"/>
                </a:solidFill>
                <a:latin typeface="Century Gothic"/>
                <a:cs typeface="Century Gothic"/>
              </a:rPr>
              <a:t>lotutako</a:t>
            </a:r>
            <a:r>
              <a:rPr lang="eu-ES" sz="1600" b="1" spc="-5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lang="eu-ES" sz="1600" b="1" dirty="0">
                <a:solidFill>
                  <a:srgbClr val="404040"/>
                </a:solidFill>
                <a:latin typeface="Century Gothic"/>
                <a:cs typeface="Century Gothic"/>
              </a:rPr>
              <a:t>bilera</a:t>
            </a:r>
            <a:r>
              <a:rPr lang="eu-ES" sz="1600" b="1" spc="-4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lang="eu-ES" sz="1600" b="1" dirty="0">
                <a:solidFill>
                  <a:srgbClr val="404040"/>
                </a:solidFill>
                <a:latin typeface="Century Gothic"/>
                <a:cs typeface="Century Gothic"/>
              </a:rPr>
              <a:t>edo</a:t>
            </a:r>
            <a:r>
              <a:rPr lang="eu-ES" sz="1600" b="1" spc="-5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lang="eu-ES" sz="1600" b="1" dirty="0">
                <a:solidFill>
                  <a:srgbClr val="404040"/>
                </a:solidFill>
                <a:latin typeface="Century Gothic"/>
                <a:cs typeface="Century Gothic"/>
              </a:rPr>
              <a:t>jardueretan</a:t>
            </a:r>
            <a:r>
              <a:rPr lang="eu-ES" sz="1600" b="1" spc="-4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lang="eu-ES" sz="1600" spc="-10" dirty="0">
                <a:solidFill>
                  <a:srgbClr val="404040"/>
                </a:solidFill>
                <a:latin typeface="Century Gothic"/>
                <a:cs typeface="Century Gothic"/>
              </a:rPr>
              <a:t>bertaratzea</a:t>
            </a:r>
            <a:endParaRPr lang="eu-ES" sz="1600" dirty="0">
              <a:latin typeface="Century Gothic"/>
              <a:cs typeface="Century Gothic"/>
            </a:endParaRPr>
          </a:p>
          <a:p>
            <a:pPr marL="1358265" lvl="1">
              <a:spcBef>
                <a:spcPts val="5"/>
              </a:spcBef>
            </a:pPr>
            <a:r>
              <a:rPr lang="eu-ES" sz="1600" dirty="0">
                <a:solidFill>
                  <a:srgbClr val="404040"/>
                </a:solidFill>
                <a:latin typeface="Century Gothic"/>
                <a:cs typeface="Century Gothic"/>
              </a:rPr>
              <a:t>	(Gomendioa.</a:t>
            </a:r>
            <a:r>
              <a:rPr lang="eu-ES" sz="1600" spc="-60" dirty="0">
                <a:solidFill>
                  <a:srgbClr val="404040"/>
                </a:solidFill>
                <a:latin typeface="Century Gothic"/>
                <a:cs typeface="Century Gothic"/>
              </a:rPr>
              <a:t>:</a:t>
            </a:r>
            <a:r>
              <a:rPr lang="eu-ES" sz="1600" dirty="0">
                <a:solidFill>
                  <a:srgbClr val="404040"/>
                </a:solidFill>
                <a:latin typeface="Century Gothic"/>
                <a:cs typeface="Century Gothic"/>
              </a:rPr>
              <a:t>Tipologia</a:t>
            </a:r>
            <a:r>
              <a:rPr lang="eu-ES" sz="1600" spc="-80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lang="eu-ES" sz="1600" spc="-10" dirty="0">
                <a:solidFill>
                  <a:srgbClr val="404040"/>
                </a:solidFill>
                <a:latin typeface="Century Gothic"/>
                <a:cs typeface="Century Gothic"/>
              </a:rPr>
              <a:t>Osoko bilkurak</a:t>
            </a:r>
            <a:r>
              <a:rPr lang="eu-ES" sz="1600" spc="-80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lang="eu-ES" sz="1600" spc="-10" dirty="0">
                <a:solidFill>
                  <a:srgbClr val="404040"/>
                </a:solidFill>
                <a:latin typeface="Century Gothic"/>
                <a:cs typeface="Century Gothic"/>
              </a:rPr>
              <a:t>finkatzea)</a:t>
            </a:r>
            <a:endParaRPr lang="eu-ES" sz="1600" dirty="0">
              <a:latin typeface="Century Gothic"/>
              <a:cs typeface="Century Gothic"/>
            </a:endParaRPr>
          </a:p>
          <a:p>
            <a:pPr marL="1358265" lvl="1" indent="-364490">
              <a:lnSpc>
                <a:spcPct val="100000"/>
              </a:lnSpc>
              <a:spcBef>
                <a:spcPts val="994"/>
              </a:spcBef>
              <a:buClr>
                <a:srgbClr val="A42F0F"/>
              </a:buClr>
              <a:buFont typeface="Segoe UI"/>
              <a:buChar char="•"/>
              <a:tabLst>
                <a:tab pos="1358265" algn="l"/>
                <a:tab pos="1358900" algn="l"/>
              </a:tabLst>
            </a:pPr>
            <a:r>
              <a:rPr lang="eu-ES" sz="1600" b="1" dirty="0">
                <a:solidFill>
                  <a:srgbClr val="404040"/>
                </a:solidFill>
                <a:latin typeface="Century Gothic"/>
                <a:cs typeface="Century Gothic"/>
              </a:rPr>
              <a:t>Aldakorra</a:t>
            </a:r>
            <a:r>
              <a:rPr lang="eu-ES" sz="1600" dirty="0">
                <a:solidFill>
                  <a:srgbClr val="404040"/>
                </a:solidFill>
                <a:latin typeface="Century Gothic"/>
                <a:cs typeface="Century Gothic"/>
              </a:rPr>
              <a:t>:</a:t>
            </a:r>
            <a:r>
              <a:rPr lang="eu-ES" sz="1600" spc="-3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lang="eu-ES" sz="1600" dirty="0">
                <a:solidFill>
                  <a:srgbClr val="404040"/>
                </a:solidFill>
                <a:latin typeface="Century Gothic"/>
                <a:cs typeface="Century Gothic"/>
              </a:rPr>
              <a:t>Karguaren</a:t>
            </a:r>
            <a:r>
              <a:rPr lang="eu-ES" sz="1600" spc="-50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lang="eu-ES" sz="1600" b="1" spc="-10" dirty="0">
                <a:solidFill>
                  <a:srgbClr val="404040"/>
                </a:solidFill>
                <a:latin typeface="Century Gothic"/>
                <a:cs typeface="Century Gothic"/>
              </a:rPr>
              <a:t>erantzukizunen</a:t>
            </a:r>
            <a:r>
              <a:rPr lang="eu-ES" sz="1600" b="1" spc="-30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lang="eu-ES" sz="1600" spc="-10" dirty="0">
                <a:solidFill>
                  <a:srgbClr val="404040"/>
                </a:solidFill>
                <a:latin typeface="Century Gothic"/>
                <a:cs typeface="Century Gothic"/>
              </a:rPr>
              <a:t>arabera</a:t>
            </a:r>
            <a:endParaRPr lang="eu-ES" sz="1600" dirty="0">
              <a:latin typeface="Century Gothic"/>
              <a:cs typeface="Century Gothic"/>
            </a:endParaRPr>
          </a:p>
          <a:p>
            <a:pPr marL="765810" indent="-304800">
              <a:lnSpc>
                <a:spcPct val="100000"/>
              </a:lnSpc>
              <a:spcBef>
                <a:spcPts val="1000"/>
              </a:spcBef>
              <a:buFont typeface="Century Gothic"/>
              <a:buAutoNum type="alphaLcParenR"/>
              <a:tabLst>
                <a:tab pos="766445" algn="l"/>
              </a:tabLst>
            </a:pPr>
            <a:r>
              <a:rPr lang="eu-ES" sz="1800" b="1" dirty="0">
                <a:latin typeface="Century Gothic"/>
                <a:cs typeface="Century Gothic"/>
              </a:rPr>
              <a:t>Urteko</a:t>
            </a:r>
            <a:r>
              <a:rPr lang="eu-ES" sz="1800" b="1" spc="-25" dirty="0">
                <a:latin typeface="Century Gothic"/>
                <a:cs typeface="Century Gothic"/>
              </a:rPr>
              <a:t> </a:t>
            </a:r>
            <a:r>
              <a:rPr lang="eu-ES" b="1" spc="-25" dirty="0">
                <a:latin typeface="Century Gothic"/>
                <a:cs typeface="Century Gothic"/>
              </a:rPr>
              <a:t>bertaratzeen</a:t>
            </a:r>
            <a:r>
              <a:rPr lang="eu-ES" sz="1800" b="1" spc="-25" dirty="0">
                <a:latin typeface="Century Gothic"/>
                <a:cs typeface="Century Gothic"/>
              </a:rPr>
              <a:t> </a:t>
            </a:r>
            <a:r>
              <a:rPr lang="eu-ES" sz="1800" b="1" dirty="0">
                <a:latin typeface="Century Gothic"/>
                <a:cs typeface="Century Gothic"/>
              </a:rPr>
              <a:t>mugak</a:t>
            </a:r>
            <a:r>
              <a:rPr lang="eu-ES" sz="1800" b="1" spc="-20" dirty="0">
                <a:latin typeface="Century Gothic"/>
                <a:cs typeface="Century Gothic"/>
              </a:rPr>
              <a:t> </a:t>
            </a:r>
            <a:r>
              <a:rPr lang="eu-ES" sz="1800" spc="-10" dirty="0">
                <a:latin typeface="Century Gothic"/>
                <a:cs typeface="Century Gothic"/>
              </a:rPr>
              <a:t>finkatzea.</a:t>
            </a:r>
            <a:endParaRPr lang="eu-ES" sz="1800" dirty="0">
              <a:latin typeface="Century Gothic"/>
              <a:cs typeface="Century Gothic"/>
            </a:endParaRPr>
          </a:p>
          <a:p>
            <a:pPr marL="1358265" marR="1106805" lvl="1" indent="-447040">
              <a:lnSpc>
                <a:spcPct val="100000"/>
              </a:lnSpc>
              <a:spcBef>
                <a:spcPts val="1005"/>
              </a:spcBef>
              <a:buClr>
                <a:srgbClr val="A42F0F"/>
              </a:buClr>
              <a:buFont typeface="Segoe UI"/>
              <a:buChar char="•"/>
              <a:tabLst>
                <a:tab pos="1358265" algn="l"/>
                <a:tab pos="1358900" algn="l"/>
              </a:tabLst>
            </a:pPr>
            <a:r>
              <a:rPr lang="eu-ES" sz="1600" dirty="0">
                <a:solidFill>
                  <a:srgbClr val="404040"/>
                </a:solidFill>
                <a:latin typeface="Century Gothic"/>
                <a:cs typeface="Century Gothic"/>
              </a:rPr>
              <a:t>Kontzeptu horrengatik zinegotzi</a:t>
            </a:r>
            <a:r>
              <a:rPr lang="eu-ES" sz="1600" spc="-60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lang="eu-ES" sz="1600" dirty="0">
                <a:solidFill>
                  <a:srgbClr val="404040"/>
                </a:solidFill>
                <a:latin typeface="Century Gothic"/>
                <a:cs typeface="Century Gothic"/>
              </a:rPr>
              <a:t>bakoitzak</a:t>
            </a:r>
            <a:r>
              <a:rPr lang="eu-ES" sz="1600" spc="-80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lang="eu-ES" sz="1600" dirty="0">
                <a:solidFill>
                  <a:srgbClr val="404040"/>
                </a:solidFill>
                <a:latin typeface="Century Gothic"/>
                <a:cs typeface="Century Gothic"/>
              </a:rPr>
              <a:t>urtean</a:t>
            </a:r>
            <a:r>
              <a:rPr lang="eu-ES" sz="1600" spc="-7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lang="eu-ES" sz="1600" dirty="0">
                <a:solidFill>
                  <a:srgbClr val="404040"/>
                </a:solidFill>
                <a:latin typeface="Century Gothic"/>
                <a:cs typeface="Century Gothic"/>
              </a:rPr>
              <a:t>gehienez</a:t>
            </a:r>
            <a:r>
              <a:rPr lang="eu-ES" sz="1600" spc="-70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lang="eu-ES" sz="1600" spc="-20" dirty="0">
                <a:solidFill>
                  <a:srgbClr val="404040"/>
                </a:solidFill>
                <a:latin typeface="Century Gothic"/>
                <a:cs typeface="Century Gothic"/>
              </a:rPr>
              <a:t>jaso </a:t>
            </a:r>
            <a:r>
              <a:rPr lang="eu-ES" sz="1600" spc="-10" dirty="0">
                <a:solidFill>
                  <a:srgbClr val="404040"/>
                </a:solidFill>
                <a:latin typeface="Century Gothic"/>
                <a:cs typeface="Century Gothic"/>
              </a:rPr>
              <a:t>dezakeenaren</a:t>
            </a:r>
            <a:r>
              <a:rPr lang="eu-ES" sz="1600" spc="-4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lang="eu-ES" sz="1600" dirty="0">
                <a:solidFill>
                  <a:srgbClr val="404040"/>
                </a:solidFill>
                <a:latin typeface="Century Gothic"/>
                <a:cs typeface="Century Gothic"/>
              </a:rPr>
              <a:t>mugak</a:t>
            </a:r>
            <a:r>
              <a:rPr lang="eu-ES" sz="1600" spc="-60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lang="eu-ES" sz="1600" spc="-10" dirty="0">
                <a:solidFill>
                  <a:srgbClr val="404040"/>
                </a:solidFill>
                <a:latin typeface="Century Gothic"/>
                <a:cs typeface="Century Gothic"/>
              </a:rPr>
              <a:t>Osoko bilkurak</a:t>
            </a:r>
            <a:r>
              <a:rPr lang="eu-ES" sz="1600" spc="-4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lang="eu-ES" sz="1600" dirty="0">
                <a:solidFill>
                  <a:srgbClr val="404040"/>
                </a:solidFill>
                <a:latin typeface="Century Gothic"/>
                <a:cs typeface="Century Gothic"/>
              </a:rPr>
              <a:t>zehaztu</a:t>
            </a:r>
            <a:r>
              <a:rPr lang="eu-ES" sz="1600" spc="-5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lang="eu-ES" sz="1600" dirty="0">
                <a:solidFill>
                  <a:srgbClr val="404040"/>
                </a:solidFill>
                <a:latin typeface="Century Gothic"/>
                <a:cs typeface="Century Gothic"/>
              </a:rPr>
              <a:t>ahal</a:t>
            </a:r>
            <a:r>
              <a:rPr lang="eu-ES" sz="1600" spc="-6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lang="eu-ES" sz="1600" dirty="0">
                <a:solidFill>
                  <a:srgbClr val="404040"/>
                </a:solidFill>
                <a:latin typeface="Century Gothic"/>
                <a:cs typeface="Century Gothic"/>
              </a:rPr>
              <a:t>izango</a:t>
            </a:r>
            <a:r>
              <a:rPr lang="eu-ES" sz="1600" spc="-50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lang="eu-ES" sz="1600" spc="-10" dirty="0">
                <a:solidFill>
                  <a:srgbClr val="404040"/>
                </a:solidFill>
                <a:latin typeface="Century Gothic"/>
                <a:cs typeface="Century Gothic"/>
              </a:rPr>
              <a:t>ditu.</a:t>
            </a:r>
            <a:endParaRPr lang="eu-ES" sz="1600" dirty="0">
              <a:latin typeface="Century Gothic"/>
              <a:cs typeface="Century Gothic"/>
            </a:endParaRPr>
          </a:p>
          <a:p>
            <a:pPr marL="461645" marR="95250" indent="297180">
              <a:lnSpc>
                <a:spcPct val="100000"/>
              </a:lnSpc>
              <a:spcBef>
                <a:spcPts val="1000"/>
              </a:spcBef>
              <a:buClr>
                <a:srgbClr val="404040"/>
              </a:buClr>
              <a:buFont typeface="Century Gothic"/>
              <a:buAutoNum type="alphaLcParenR"/>
              <a:tabLst>
                <a:tab pos="758825" algn="l"/>
              </a:tabLst>
            </a:pPr>
            <a:r>
              <a:rPr lang="eu-ES" sz="1800" b="1" dirty="0">
                <a:latin typeface="Century Gothic"/>
                <a:cs typeface="Century Gothic"/>
              </a:rPr>
              <a:t>Bertaratzeen</a:t>
            </a:r>
            <a:r>
              <a:rPr lang="eu-ES" sz="1800" b="1" spc="-85" dirty="0">
                <a:latin typeface="Century Gothic"/>
                <a:cs typeface="Century Gothic"/>
              </a:rPr>
              <a:t> </a:t>
            </a:r>
            <a:r>
              <a:rPr lang="eu-ES" sz="1800" b="1" dirty="0">
                <a:latin typeface="Century Gothic"/>
                <a:cs typeface="Century Gothic"/>
              </a:rPr>
              <a:t>legezko</a:t>
            </a:r>
            <a:r>
              <a:rPr lang="eu-ES" sz="1800" b="1" spc="-45" dirty="0">
                <a:latin typeface="Century Gothic"/>
                <a:cs typeface="Century Gothic"/>
              </a:rPr>
              <a:t> </a:t>
            </a:r>
            <a:r>
              <a:rPr lang="eu-ES" sz="1800" b="1" dirty="0">
                <a:latin typeface="Century Gothic"/>
                <a:cs typeface="Century Gothic"/>
              </a:rPr>
              <a:t>mugak</a:t>
            </a:r>
            <a:r>
              <a:rPr lang="eu-ES" sz="1800" dirty="0">
                <a:latin typeface="Century Gothic"/>
                <a:cs typeface="Century Gothic"/>
              </a:rPr>
              <a:t>:</a:t>
            </a:r>
            <a:r>
              <a:rPr lang="eu-ES" sz="1800" spc="-55" dirty="0">
                <a:latin typeface="Century Gothic"/>
                <a:cs typeface="Century Gothic"/>
              </a:rPr>
              <a:t> </a:t>
            </a:r>
            <a:r>
              <a:rPr lang="eu-ES" sz="1600" dirty="0">
                <a:latin typeface="Century Gothic"/>
                <a:cs typeface="Century Gothic"/>
              </a:rPr>
              <a:t>Araba:</a:t>
            </a:r>
            <a:r>
              <a:rPr lang="eu-ES" sz="1600" spc="-70" dirty="0">
                <a:latin typeface="Century Gothic"/>
                <a:cs typeface="Century Gothic"/>
              </a:rPr>
              <a:t> </a:t>
            </a:r>
            <a:r>
              <a:rPr lang="eu-ES" sz="1600" dirty="0">
                <a:latin typeface="Century Gothic"/>
                <a:cs typeface="Century Gothic"/>
              </a:rPr>
              <a:t>17/2019</a:t>
            </a:r>
            <a:r>
              <a:rPr lang="eu-ES" sz="1600" spc="-40" dirty="0">
                <a:latin typeface="Century Gothic"/>
                <a:cs typeface="Century Gothic"/>
              </a:rPr>
              <a:t> </a:t>
            </a:r>
            <a:r>
              <a:rPr lang="eu-ES" sz="1600" dirty="0">
                <a:latin typeface="Century Gothic"/>
                <a:cs typeface="Century Gothic"/>
              </a:rPr>
              <a:t>FA</a:t>
            </a:r>
            <a:r>
              <a:rPr lang="eu-ES" sz="1600" spc="-40" dirty="0">
                <a:latin typeface="Century Gothic"/>
                <a:cs typeface="Century Gothic"/>
              </a:rPr>
              <a:t> </a:t>
            </a:r>
            <a:r>
              <a:rPr lang="eu-ES" sz="1600" dirty="0">
                <a:latin typeface="Century Gothic"/>
                <a:cs typeface="Century Gothic"/>
              </a:rPr>
              <a:t>,</a:t>
            </a:r>
            <a:r>
              <a:rPr lang="eu-ES" sz="1600" spc="-35" dirty="0">
                <a:latin typeface="Century Gothic"/>
                <a:cs typeface="Century Gothic"/>
              </a:rPr>
              <a:t> </a:t>
            </a:r>
            <a:r>
              <a:rPr lang="eu-ES" sz="1600" dirty="0">
                <a:latin typeface="Century Gothic"/>
                <a:cs typeface="Century Gothic"/>
              </a:rPr>
              <a:t>Bizkaia:</a:t>
            </a:r>
            <a:r>
              <a:rPr lang="eu-ES" sz="1600" spc="-50" dirty="0">
                <a:latin typeface="Century Gothic"/>
                <a:cs typeface="Century Gothic"/>
              </a:rPr>
              <a:t> </a:t>
            </a:r>
            <a:r>
              <a:rPr lang="eu-ES" sz="1600" dirty="0">
                <a:latin typeface="Century Gothic"/>
                <a:cs typeface="Century Gothic"/>
              </a:rPr>
              <a:t>5/2013</a:t>
            </a:r>
            <a:r>
              <a:rPr lang="eu-ES" sz="1600" spc="-35" dirty="0">
                <a:latin typeface="Century Gothic"/>
                <a:cs typeface="Century Gothic"/>
              </a:rPr>
              <a:t> </a:t>
            </a:r>
            <a:r>
              <a:rPr lang="eu-ES" sz="1600" spc="-20" dirty="0">
                <a:latin typeface="Century Gothic"/>
                <a:cs typeface="Century Gothic"/>
              </a:rPr>
              <a:t>FA </a:t>
            </a:r>
            <a:r>
              <a:rPr lang="eu-ES" sz="1600" dirty="0">
                <a:latin typeface="Century Gothic"/>
                <a:cs typeface="Century Gothic"/>
              </a:rPr>
              <a:t>5.</a:t>
            </a:r>
            <a:r>
              <a:rPr lang="eu-ES" sz="1600" spc="-65" dirty="0">
                <a:latin typeface="Century Gothic"/>
                <a:cs typeface="Century Gothic"/>
              </a:rPr>
              <a:t> </a:t>
            </a:r>
            <a:r>
              <a:rPr lang="eu-ES" sz="1600" dirty="0" err="1">
                <a:latin typeface="Century Gothic"/>
                <a:cs typeface="Century Gothic"/>
              </a:rPr>
              <a:t>XG</a:t>
            </a:r>
            <a:r>
              <a:rPr lang="eu-ES" sz="1600" spc="-45" dirty="0">
                <a:latin typeface="Century Gothic"/>
                <a:cs typeface="Century Gothic"/>
              </a:rPr>
              <a:t> </a:t>
            </a:r>
            <a:r>
              <a:rPr lang="eu-ES" sz="1600" dirty="0">
                <a:latin typeface="Century Gothic"/>
                <a:cs typeface="Century Gothic"/>
              </a:rPr>
              <a:t>(</a:t>
            </a:r>
            <a:r>
              <a:rPr lang="eu-ES" sz="1600" spc="-60" dirty="0">
                <a:latin typeface="Century Gothic"/>
                <a:cs typeface="Century Gothic"/>
              </a:rPr>
              <a:t> </a:t>
            </a:r>
            <a:r>
              <a:rPr lang="eu-ES" sz="1600" dirty="0">
                <a:latin typeface="Century Gothic"/>
                <a:cs typeface="Century Gothic"/>
              </a:rPr>
              <a:t>2017ko</a:t>
            </a:r>
            <a:r>
              <a:rPr lang="eu-ES" sz="1600" spc="-60" dirty="0">
                <a:latin typeface="Century Gothic"/>
                <a:cs typeface="Century Gothic"/>
              </a:rPr>
              <a:t> </a:t>
            </a:r>
            <a:r>
              <a:rPr lang="eu-ES" sz="1600" dirty="0">
                <a:latin typeface="Century Gothic"/>
                <a:cs typeface="Century Gothic"/>
              </a:rPr>
              <a:t>Aurrekontuei</a:t>
            </a:r>
            <a:r>
              <a:rPr lang="eu-ES" sz="1600" spc="-25" dirty="0">
                <a:latin typeface="Century Gothic"/>
                <a:cs typeface="Century Gothic"/>
              </a:rPr>
              <a:t> </a:t>
            </a:r>
            <a:r>
              <a:rPr lang="eu-ES" sz="1600" dirty="0">
                <a:latin typeface="Century Gothic"/>
                <a:cs typeface="Century Gothic"/>
              </a:rPr>
              <a:t>buruzko</a:t>
            </a:r>
            <a:r>
              <a:rPr lang="eu-ES" sz="1600" spc="-40" dirty="0">
                <a:latin typeface="Century Gothic"/>
                <a:cs typeface="Century Gothic"/>
              </a:rPr>
              <a:t> 7/2016 </a:t>
            </a:r>
            <a:r>
              <a:rPr lang="eu-ES" sz="1600" dirty="0" err="1">
                <a:latin typeface="Century Gothic"/>
                <a:cs typeface="Century Gothic"/>
              </a:rPr>
              <a:t>FAk</a:t>
            </a:r>
            <a:r>
              <a:rPr lang="eu-ES" sz="1600" spc="-65" dirty="0">
                <a:latin typeface="Century Gothic"/>
                <a:cs typeface="Century Gothic"/>
              </a:rPr>
              <a:t> </a:t>
            </a:r>
            <a:r>
              <a:rPr lang="eu-ES" sz="1600" dirty="0">
                <a:latin typeface="Century Gothic"/>
                <a:cs typeface="Century Gothic"/>
              </a:rPr>
              <a:t>erantsita);</a:t>
            </a:r>
            <a:r>
              <a:rPr lang="eu-ES" sz="1600" spc="-35" dirty="0">
                <a:latin typeface="Century Gothic"/>
                <a:cs typeface="Century Gothic"/>
              </a:rPr>
              <a:t> </a:t>
            </a:r>
            <a:r>
              <a:rPr lang="eu-ES" sz="1600" dirty="0">
                <a:latin typeface="Century Gothic"/>
                <a:cs typeface="Century Gothic"/>
              </a:rPr>
              <a:t>eta</a:t>
            </a:r>
            <a:r>
              <a:rPr lang="eu-ES" sz="1600" spc="-45" dirty="0">
                <a:latin typeface="Century Gothic"/>
                <a:cs typeface="Century Gothic"/>
              </a:rPr>
              <a:t> </a:t>
            </a:r>
            <a:r>
              <a:rPr lang="eu-ES" sz="1600" dirty="0">
                <a:latin typeface="Century Gothic"/>
                <a:cs typeface="Century Gothic"/>
              </a:rPr>
              <a:t>Gipuzkoa:</a:t>
            </a:r>
            <a:r>
              <a:rPr lang="eu-ES" sz="1600" spc="-65" dirty="0">
                <a:latin typeface="Century Gothic"/>
                <a:cs typeface="Century Gothic"/>
              </a:rPr>
              <a:t> </a:t>
            </a:r>
            <a:r>
              <a:rPr lang="eu-ES" sz="1600" dirty="0">
                <a:latin typeface="Century Gothic"/>
                <a:cs typeface="Century Gothic"/>
              </a:rPr>
              <a:t>6/2022</a:t>
            </a:r>
            <a:r>
              <a:rPr lang="eu-ES" sz="1600" spc="-50" dirty="0">
                <a:latin typeface="Century Gothic"/>
                <a:cs typeface="Century Gothic"/>
              </a:rPr>
              <a:t> </a:t>
            </a:r>
            <a:r>
              <a:rPr lang="eu-ES" sz="1600" dirty="0">
                <a:latin typeface="Century Gothic"/>
                <a:cs typeface="Century Gothic"/>
              </a:rPr>
              <a:t>FA</a:t>
            </a:r>
            <a:r>
              <a:rPr lang="eu-ES" sz="1600" spc="-55" dirty="0">
                <a:latin typeface="Century Gothic"/>
                <a:cs typeface="Century Gothic"/>
              </a:rPr>
              <a:t> </a:t>
            </a:r>
            <a:r>
              <a:rPr lang="eu-ES" sz="1600" spc="-25" dirty="0" err="1">
                <a:latin typeface="Century Gothic"/>
                <a:cs typeface="Century Gothic"/>
              </a:rPr>
              <a:t>7.</a:t>
            </a:r>
            <a:r>
              <a:rPr lang="eu-ES" sz="1600" dirty="0" err="1">
                <a:latin typeface="Century Gothic"/>
                <a:cs typeface="Century Gothic"/>
              </a:rPr>
              <a:t>XG</a:t>
            </a:r>
            <a:r>
              <a:rPr lang="eu-ES" sz="1600" spc="-70" dirty="0">
                <a:latin typeface="Century Gothic"/>
                <a:cs typeface="Century Gothic"/>
              </a:rPr>
              <a:t> </a:t>
            </a:r>
            <a:r>
              <a:rPr lang="eu-ES" sz="1600" dirty="0">
                <a:latin typeface="Century Gothic"/>
                <a:cs typeface="Century Gothic"/>
              </a:rPr>
              <a:t>Ordainsariekin</a:t>
            </a:r>
            <a:r>
              <a:rPr lang="eu-ES" sz="1600" spc="-55" dirty="0">
                <a:latin typeface="Century Gothic"/>
                <a:cs typeface="Century Gothic"/>
              </a:rPr>
              <a:t> </a:t>
            </a:r>
            <a:r>
              <a:rPr lang="eu-ES" sz="1600" spc="-10" dirty="0">
                <a:latin typeface="Century Gothic"/>
                <a:cs typeface="Century Gothic"/>
              </a:rPr>
              <a:t>batera.</a:t>
            </a:r>
            <a:endParaRPr lang="eu-ES" sz="1600" dirty="0">
              <a:latin typeface="Century Gothic"/>
              <a:cs typeface="Century Gothic"/>
            </a:endParaRPr>
          </a:p>
          <a:p>
            <a:pPr marL="12700">
              <a:lnSpc>
                <a:spcPct val="100000"/>
              </a:lnSpc>
              <a:spcBef>
                <a:spcPts val="890"/>
              </a:spcBef>
            </a:pPr>
            <a:r>
              <a:rPr lang="eu-ES" sz="1900" b="1" dirty="0">
                <a:solidFill>
                  <a:srgbClr val="CF1240"/>
                </a:solidFill>
                <a:latin typeface="Century Gothic"/>
                <a:cs typeface="Century Gothic"/>
              </a:rPr>
              <a:t>2.-</a:t>
            </a:r>
            <a:r>
              <a:rPr lang="eu-ES" sz="1900" b="1" spc="-5" dirty="0">
                <a:solidFill>
                  <a:srgbClr val="CF1240"/>
                </a:solidFill>
                <a:latin typeface="Century Gothic"/>
                <a:cs typeface="Century Gothic"/>
              </a:rPr>
              <a:t> </a:t>
            </a:r>
            <a:r>
              <a:rPr lang="eu-ES" sz="1800" dirty="0">
                <a:latin typeface="Century Gothic"/>
                <a:cs typeface="Century Gothic"/>
              </a:rPr>
              <a:t>Kargua</a:t>
            </a:r>
            <a:r>
              <a:rPr lang="eu-ES" sz="1800" spc="-30" dirty="0">
                <a:latin typeface="Century Gothic"/>
                <a:cs typeface="Century Gothic"/>
              </a:rPr>
              <a:t> </a:t>
            </a:r>
            <a:r>
              <a:rPr lang="eu-ES" sz="1800" dirty="0">
                <a:latin typeface="Century Gothic"/>
                <a:cs typeface="Century Gothic"/>
              </a:rPr>
              <a:t>betetzean</a:t>
            </a:r>
            <a:r>
              <a:rPr lang="eu-ES" sz="1800" spc="35" dirty="0">
                <a:latin typeface="Century Gothic"/>
                <a:cs typeface="Century Gothic"/>
              </a:rPr>
              <a:t> </a:t>
            </a:r>
            <a:r>
              <a:rPr lang="eu-ES" sz="1800" dirty="0">
                <a:latin typeface="Century Gothic"/>
                <a:cs typeface="Century Gothic"/>
              </a:rPr>
              <a:t>izandako</a:t>
            </a:r>
            <a:r>
              <a:rPr lang="eu-ES" sz="1800" spc="-45" dirty="0">
                <a:latin typeface="Century Gothic"/>
                <a:cs typeface="Century Gothic"/>
              </a:rPr>
              <a:t> </a:t>
            </a:r>
            <a:r>
              <a:rPr lang="eu-ES" sz="1800" dirty="0">
                <a:latin typeface="Century Gothic"/>
                <a:cs typeface="Century Gothic"/>
              </a:rPr>
              <a:t>diru-gastuen </a:t>
            </a:r>
            <a:r>
              <a:rPr lang="eu-ES" sz="1800" b="1" spc="-10" dirty="0">
                <a:latin typeface="Century Gothic"/>
                <a:cs typeface="Century Gothic"/>
              </a:rPr>
              <a:t>kalte-</a:t>
            </a:r>
            <a:r>
              <a:rPr lang="eu-ES" sz="1800" b="1" dirty="0">
                <a:latin typeface="Century Gothic"/>
                <a:cs typeface="Century Gothic"/>
              </a:rPr>
              <a:t>ordainak</a:t>
            </a:r>
            <a:r>
              <a:rPr lang="eu-ES" sz="1800" b="1" spc="-25" dirty="0">
                <a:latin typeface="Century Gothic"/>
                <a:cs typeface="Century Gothic"/>
              </a:rPr>
              <a:t> </a:t>
            </a:r>
            <a:r>
              <a:rPr lang="eu-ES" sz="1200" dirty="0">
                <a:latin typeface="Century Gothic"/>
                <a:cs typeface="Century Gothic"/>
              </a:rPr>
              <a:t>(</a:t>
            </a:r>
            <a:r>
              <a:rPr lang="eu-ES" sz="1200" dirty="0" err="1">
                <a:latin typeface="Century Gothic"/>
                <a:cs typeface="Century Gothic"/>
              </a:rPr>
              <a:t>ETELen</a:t>
            </a:r>
            <a:r>
              <a:rPr lang="eu-ES" sz="1200" spc="-15" dirty="0">
                <a:latin typeface="Century Gothic"/>
                <a:cs typeface="Century Gothic"/>
              </a:rPr>
              <a:t> </a:t>
            </a:r>
            <a:r>
              <a:rPr lang="eu-ES" sz="1200" dirty="0">
                <a:latin typeface="Century Gothic"/>
                <a:cs typeface="Century Gothic"/>
              </a:rPr>
              <a:t>32.5</a:t>
            </a:r>
            <a:r>
              <a:rPr lang="eu-ES" sz="1200" spc="5" dirty="0">
                <a:latin typeface="Century Gothic"/>
                <a:cs typeface="Century Gothic"/>
              </a:rPr>
              <a:t> </a:t>
            </a:r>
            <a:r>
              <a:rPr lang="eu-ES" sz="1200" spc="-10" dirty="0" err="1">
                <a:latin typeface="Century Gothic"/>
                <a:cs typeface="Century Gothic"/>
              </a:rPr>
              <a:t>art</a:t>
            </a:r>
            <a:r>
              <a:rPr lang="eu-ES" sz="1200" spc="-10" dirty="0">
                <a:latin typeface="Century Gothic"/>
                <a:cs typeface="Century Gothic"/>
              </a:rPr>
              <a:t>.).</a:t>
            </a:r>
            <a:endParaRPr lang="eu-ES" sz="1200" dirty="0">
              <a:latin typeface="Century Gothic"/>
              <a:cs typeface="Century Gothic"/>
            </a:endParaRPr>
          </a:p>
          <a:p>
            <a:pPr marL="911860" marR="5080" indent="-367665">
              <a:lnSpc>
                <a:spcPct val="100000"/>
              </a:lnSpc>
              <a:spcBef>
                <a:spcPts val="190"/>
              </a:spcBef>
              <a:buClr>
                <a:srgbClr val="A42F0F"/>
              </a:buClr>
              <a:buFont typeface="Segoe UI"/>
              <a:buChar char="•"/>
              <a:tabLst>
                <a:tab pos="966469" algn="l"/>
                <a:tab pos="967105" algn="l"/>
              </a:tabLst>
            </a:pPr>
            <a:r>
              <a:rPr lang="eu-ES" dirty="0"/>
              <a:t>	</a:t>
            </a:r>
            <a:r>
              <a:rPr lang="eu-ES" sz="1600" dirty="0">
                <a:solidFill>
                  <a:srgbClr val="404040"/>
                </a:solidFill>
                <a:latin typeface="Century Gothic"/>
                <a:cs typeface="Century Gothic"/>
              </a:rPr>
              <a:t>Zerbitzuen</a:t>
            </a:r>
            <a:r>
              <a:rPr lang="eu-ES" sz="1600" spc="-60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lang="eu-ES" sz="1600" dirty="0">
                <a:solidFill>
                  <a:srgbClr val="404040"/>
                </a:solidFill>
                <a:latin typeface="Century Gothic"/>
                <a:cs typeface="Century Gothic"/>
              </a:rPr>
              <a:t>ondoriozko</a:t>
            </a:r>
            <a:r>
              <a:rPr lang="eu-ES" sz="1600" spc="-40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lang="eu-ES" sz="1600" spc="-10" dirty="0">
                <a:solidFill>
                  <a:srgbClr val="404040"/>
                </a:solidFill>
                <a:latin typeface="Century Gothic"/>
                <a:cs typeface="Century Gothic"/>
              </a:rPr>
              <a:t>kalte-</a:t>
            </a:r>
            <a:r>
              <a:rPr lang="eu-ES" sz="1600" dirty="0">
                <a:solidFill>
                  <a:srgbClr val="404040"/>
                </a:solidFill>
                <a:latin typeface="Century Gothic"/>
                <a:cs typeface="Century Gothic"/>
              </a:rPr>
              <a:t>ordainei</a:t>
            </a:r>
            <a:r>
              <a:rPr lang="eu-ES" sz="1600" spc="-4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lang="eu-ES" sz="1600" dirty="0">
                <a:solidFill>
                  <a:srgbClr val="404040"/>
                </a:solidFill>
                <a:latin typeface="Century Gothic"/>
                <a:cs typeface="Century Gothic"/>
              </a:rPr>
              <a:t>buruzko</a:t>
            </a:r>
            <a:r>
              <a:rPr lang="eu-ES" sz="1600" spc="-60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lang="eu-ES" sz="1600" dirty="0">
                <a:solidFill>
                  <a:srgbClr val="404040"/>
                </a:solidFill>
                <a:latin typeface="Century Gothic"/>
                <a:cs typeface="Century Gothic"/>
              </a:rPr>
              <a:t>1993ko</a:t>
            </a:r>
            <a:r>
              <a:rPr lang="eu-ES" sz="1600" spc="-6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lang="eu-ES" sz="1600" dirty="0">
                <a:solidFill>
                  <a:srgbClr val="404040"/>
                </a:solidFill>
                <a:latin typeface="Century Gothic"/>
                <a:cs typeface="Century Gothic"/>
              </a:rPr>
              <a:t>otsailaren</a:t>
            </a:r>
            <a:r>
              <a:rPr lang="eu-ES" sz="1600" spc="-70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lang="eu-ES" sz="1600" dirty="0">
                <a:solidFill>
                  <a:srgbClr val="404040"/>
                </a:solidFill>
                <a:latin typeface="Century Gothic"/>
                <a:cs typeface="Century Gothic"/>
              </a:rPr>
              <a:t>2ko</a:t>
            </a:r>
            <a:r>
              <a:rPr lang="eu-ES" sz="1600" spc="-70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lang="eu-ES" sz="1600" spc="-10" dirty="0">
                <a:solidFill>
                  <a:srgbClr val="404040"/>
                </a:solidFill>
                <a:latin typeface="Century Gothic"/>
                <a:cs typeface="Century Gothic"/>
              </a:rPr>
              <a:t>16/1993 </a:t>
            </a:r>
            <a:r>
              <a:rPr lang="eu-ES" sz="1600" dirty="0">
                <a:solidFill>
                  <a:srgbClr val="404040"/>
                </a:solidFill>
                <a:latin typeface="Century Gothic"/>
                <a:cs typeface="Century Gothic"/>
              </a:rPr>
              <a:t>Dekretuko</a:t>
            </a:r>
            <a:r>
              <a:rPr lang="eu-ES" sz="1600" spc="-6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lang="eu-ES" sz="1600" b="1" dirty="0">
                <a:solidFill>
                  <a:srgbClr val="404040"/>
                </a:solidFill>
                <a:latin typeface="Century Gothic"/>
                <a:cs typeface="Century Gothic"/>
              </a:rPr>
              <a:t>administrazio</a:t>
            </a:r>
            <a:r>
              <a:rPr lang="eu-ES" sz="1600" b="1" spc="-50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lang="eu-ES" sz="1600" b="1" dirty="0">
                <a:solidFill>
                  <a:srgbClr val="404040"/>
                </a:solidFill>
                <a:latin typeface="Century Gothic"/>
                <a:cs typeface="Century Gothic"/>
              </a:rPr>
              <a:t>publiko</a:t>
            </a:r>
            <a:r>
              <a:rPr lang="eu-ES" sz="1600" b="1" spc="-70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lang="eu-ES" sz="1600" b="1" dirty="0">
                <a:solidFill>
                  <a:srgbClr val="404040"/>
                </a:solidFill>
                <a:latin typeface="Century Gothic"/>
                <a:cs typeface="Century Gothic"/>
              </a:rPr>
              <a:t>guztietan</a:t>
            </a:r>
            <a:r>
              <a:rPr lang="eu-ES" sz="1600" b="1" spc="-6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lang="eu-ES" sz="1600" b="1" dirty="0">
                <a:solidFill>
                  <a:srgbClr val="404040"/>
                </a:solidFill>
                <a:latin typeface="Century Gothic"/>
                <a:cs typeface="Century Gothic"/>
              </a:rPr>
              <a:t>aplikatzeko</a:t>
            </a:r>
            <a:r>
              <a:rPr lang="eu-ES" sz="1600" b="1" spc="-50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lang="eu-ES" sz="1600" b="1" dirty="0">
                <a:solidFill>
                  <a:srgbClr val="404040"/>
                </a:solidFill>
                <a:latin typeface="Century Gothic"/>
                <a:cs typeface="Century Gothic"/>
              </a:rPr>
              <a:t>arauei</a:t>
            </a:r>
            <a:r>
              <a:rPr lang="eu-ES" sz="1600" b="1" spc="-70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lang="eu-ES" sz="1600" spc="-10" dirty="0">
                <a:solidFill>
                  <a:srgbClr val="404040"/>
                </a:solidFill>
                <a:latin typeface="Century Gothic"/>
                <a:cs typeface="Century Gothic"/>
              </a:rPr>
              <a:t>jarraikiz.</a:t>
            </a:r>
            <a:endParaRPr lang="eu-ES" sz="1600" dirty="0">
              <a:latin typeface="Century Gothic"/>
              <a:cs typeface="Century Gothic"/>
            </a:endParaRPr>
          </a:p>
          <a:p>
            <a:pPr marL="911860" indent="-368300">
              <a:lnSpc>
                <a:spcPts val="1689"/>
              </a:lnSpc>
              <a:spcBef>
                <a:spcPts val="1155"/>
              </a:spcBef>
              <a:buClr>
                <a:srgbClr val="A42F0F"/>
              </a:buClr>
              <a:buFont typeface="Segoe UI"/>
              <a:buChar char="•"/>
              <a:tabLst>
                <a:tab pos="911860" algn="l"/>
                <a:tab pos="912494" algn="l"/>
              </a:tabLst>
            </a:pPr>
            <a:r>
              <a:rPr lang="eu-ES" sz="1600" b="1" dirty="0">
                <a:solidFill>
                  <a:srgbClr val="404040"/>
                </a:solidFill>
                <a:latin typeface="Century Gothic"/>
                <a:cs typeface="Century Gothic"/>
              </a:rPr>
              <a:t>Bidaia,</a:t>
            </a:r>
            <a:r>
              <a:rPr lang="eu-ES" sz="1600" b="1" spc="-3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lang="eu-ES" sz="1600" b="1" spc="-10" dirty="0">
                <a:solidFill>
                  <a:srgbClr val="404040"/>
                </a:solidFill>
                <a:latin typeface="Century Gothic"/>
                <a:cs typeface="Century Gothic"/>
              </a:rPr>
              <a:t>jan-</a:t>
            </a:r>
            <a:r>
              <a:rPr lang="eu-ES" sz="1600" b="1" dirty="0">
                <a:solidFill>
                  <a:srgbClr val="404040"/>
                </a:solidFill>
                <a:latin typeface="Century Gothic"/>
                <a:cs typeface="Century Gothic"/>
              </a:rPr>
              <a:t>edana,</a:t>
            </a:r>
            <a:r>
              <a:rPr lang="eu-ES" sz="1600" b="1" spc="-3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lang="eu-ES" sz="1600" b="1" dirty="0">
                <a:solidFill>
                  <a:srgbClr val="404040"/>
                </a:solidFill>
                <a:latin typeface="Century Gothic"/>
                <a:cs typeface="Century Gothic"/>
              </a:rPr>
              <a:t>mantenu</a:t>
            </a:r>
            <a:r>
              <a:rPr lang="eu-ES" sz="1600" b="1" spc="-3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lang="eu-ES" sz="1600" b="1" dirty="0">
                <a:solidFill>
                  <a:srgbClr val="404040"/>
                </a:solidFill>
                <a:latin typeface="Century Gothic"/>
                <a:cs typeface="Century Gothic"/>
              </a:rPr>
              <a:t>eta</a:t>
            </a:r>
            <a:r>
              <a:rPr lang="eu-ES" sz="1600" b="1" spc="-50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lang="eu-ES" sz="1600" b="1" dirty="0">
                <a:solidFill>
                  <a:srgbClr val="404040"/>
                </a:solidFill>
                <a:latin typeface="Century Gothic"/>
                <a:cs typeface="Century Gothic"/>
              </a:rPr>
              <a:t>ostatu</a:t>
            </a:r>
            <a:r>
              <a:rPr lang="eu-ES" sz="1600" b="1" spc="-50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lang="eu-ES" sz="1600" spc="-10" dirty="0">
                <a:solidFill>
                  <a:srgbClr val="404040"/>
                </a:solidFill>
                <a:latin typeface="Century Gothic"/>
                <a:cs typeface="Century Gothic"/>
              </a:rPr>
              <a:t>gastuak</a:t>
            </a:r>
            <a:endParaRPr lang="eu-ES" sz="1600" dirty="0">
              <a:latin typeface="Century Gothic"/>
              <a:cs typeface="Century Gothic"/>
            </a:endParaRPr>
          </a:p>
          <a:p>
            <a:pPr marL="12700">
              <a:lnSpc>
                <a:spcPts val="2050"/>
              </a:lnSpc>
            </a:pPr>
            <a:r>
              <a:rPr lang="eu-ES" sz="1900" b="1" dirty="0">
                <a:solidFill>
                  <a:srgbClr val="CF1240"/>
                </a:solidFill>
                <a:latin typeface="Century Gothic"/>
                <a:cs typeface="Century Gothic"/>
              </a:rPr>
              <a:t>3.-</a:t>
            </a:r>
            <a:r>
              <a:rPr lang="eu-ES" sz="1900" b="1" spc="5" dirty="0">
                <a:solidFill>
                  <a:srgbClr val="CF1240"/>
                </a:solidFill>
                <a:latin typeface="Century Gothic"/>
                <a:cs typeface="Century Gothic"/>
              </a:rPr>
              <a:t> </a:t>
            </a:r>
            <a:r>
              <a:rPr lang="eu-ES" sz="1800" dirty="0" err="1">
                <a:latin typeface="Century Gothic"/>
                <a:cs typeface="Century Gothic"/>
              </a:rPr>
              <a:t>LHAOn</a:t>
            </a:r>
            <a:r>
              <a:rPr lang="eu-ES" sz="1800" spc="-20" dirty="0">
                <a:latin typeface="Century Gothic"/>
                <a:cs typeface="Century Gothic"/>
              </a:rPr>
              <a:t> </a:t>
            </a:r>
            <a:r>
              <a:rPr lang="eu-ES" sz="1800" dirty="0">
                <a:latin typeface="Century Gothic"/>
                <a:cs typeface="Century Gothic"/>
              </a:rPr>
              <a:t>eta</a:t>
            </a:r>
            <a:r>
              <a:rPr lang="eu-ES" sz="1800" spc="-5" dirty="0">
                <a:latin typeface="Century Gothic"/>
                <a:cs typeface="Century Gothic"/>
              </a:rPr>
              <a:t> </a:t>
            </a:r>
            <a:r>
              <a:rPr lang="eu-ES" sz="1800" dirty="0">
                <a:latin typeface="Century Gothic"/>
                <a:cs typeface="Century Gothic"/>
              </a:rPr>
              <a:t>udaleko</a:t>
            </a:r>
            <a:r>
              <a:rPr lang="eu-ES" sz="1800" spc="-5" dirty="0">
                <a:latin typeface="Century Gothic"/>
                <a:cs typeface="Century Gothic"/>
              </a:rPr>
              <a:t> </a:t>
            </a:r>
            <a:r>
              <a:rPr lang="eu-ES" sz="1800" dirty="0">
                <a:latin typeface="Century Gothic"/>
                <a:cs typeface="Century Gothic"/>
              </a:rPr>
              <a:t>iragarki-oholean</a:t>
            </a:r>
            <a:r>
              <a:rPr lang="eu-ES" sz="1800" spc="-35" dirty="0">
                <a:latin typeface="Century Gothic"/>
                <a:cs typeface="Century Gothic"/>
              </a:rPr>
              <a:t> </a:t>
            </a:r>
            <a:r>
              <a:rPr lang="eu-ES" sz="1800" b="1" spc="-10" dirty="0">
                <a:latin typeface="Century Gothic"/>
                <a:cs typeface="Century Gothic"/>
              </a:rPr>
              <a:t>argitaratzea</a:t>
            </a:r>
            <a:endParaRPr lang="eu-ES" sz="1800" dirty="0">
              <a:latin typeface="Century Gothic"/>
              <a:cs typeface="Century Gothic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727440" y="152146"/>
            <a:ext cx="208279" cy="212238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300" spc="-25" dirty="0">
                <a:latin typeface="Century Gothic"/>
                <a:cs typeface="Century Gothic"/>
              </a:rPr>
              <a:t>1</a:t>
            </a:r>
            <a:r>
              <a:rPr lang="es-ES" sz="1300" spc="-25" dirty="0">
                <a:latin typeface="Century Gothic"/>
                <a:cs typeface="Century Gothic"/>
              </a:rPr>
              <a:t>5</a:t>
            </a:r>
            <a:endParaRPr sz="1300" dirty="0">
              <a:latin typeface="Century Gothic"/>
              <a:cs typeface="Century Gothic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757673" y="168021"/>
            <a:ext cx="3657600" cy="227626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indent="1606550">
              <a:lnSpc>
                <a:spcPct val="100000"/>
              </a:lnSpc>
              <a:spcBef>
                <a:spcPts val="95"/>
              </a:spcBef>
            </a:pPr>
            <a:r>
              <a:rPr sz="700" b="1" dirty="0">
                <a:latin typeface="Century Gothic"/>
                <a:cs typeface="Century Gothic"/>
              </a:rPr>
              <a:t>EUSKADIKO</a:t>
            </a:r>
            <a:r>
              <a:rPr sz="700" b="1" spc="-20" dirty="0">
                <a:latin typeface="Century Gothic"/>
                <a:cs typeface="Century Gothic"/>
              </a:rPr>
              <a:t> </a:t>
            </a:r>
            <a:r>
              <a:rPr sz="700" b="1" dirty="0">
                <a:latin typeface="Century Gothic"/>
                <a:cs typeface="Century Gothic"/>
              </a:rPr>
              <a:t>TOKI</a:t>
            </a:r>
            <a:r>
              <a:rPr sz="700" b="1" spc="-10" dirty="0">
                <a:latin typeface="Century Gothic"/>
                <a:cs typeface="Century Gothic"/>
              </a:rPr>
              <a:t> </a:t>
            </a:r>
            <a:r>
              <a:rPr sz="700" b="1" dirty="0">
                <a:latin typeface="Century Gothic"/>
                <a:cs typeface="Century Gothic"/>
              </a:rPr>
              <a:t>ERAKUNDEEN</a:t>
            </a:r>
            <a:r>
              <a:rPr sz="700" b="1" spc="-30" dirty="0">
                <a:latin typeface="Century Gothic"/>
                <a:cs typeface="Century Gothic"/>
              </a:rPr>
              <a:t> </a:t>
            </a:r>
            <a:r>
              <a:rPr sz="700" b="1" dirty="0">
                <a:latin typeface="Century Gothic"/>
                <a:cs typeface="Century Gothic"/>
              </a:rPr>
              <a:t>LEGEA</a:t>
            </a:r>
            <a:r>
              <a:rPr sz="700" b="1" spc="-35" dirty="0">
                <a:latin typeface="Century Gothic"/>
                <a:cs typeface="Century Gothic"/>
              </a:rPr>
              <a:t> </a:t>
            </a:r>
            <a:r>
              <a:rPr sz="700" b="1" dirty="0">
                <a:latin typeface="Century Gothic"/>
                <a:cs typeface="Century Gothic"/>
              </a:rPr>
              <a:t>(ETEL)</a:t>
            </a:r>
            <a:r>
              <a:rPr sz="700" b="1" spc="-20" dirty="0">
                <a:latin typeface="Century Gothic"/>
                <a:cs typeface="Century Gothic"/>
              </a:rPr>
              <a:t> </a:t>
            </a:r>
            <a:r>
              <a:rPr sz="700" b="1" spc="-25" dirty="0">
                <a:latin typeface="Century Gothic"/>
                <a:cs typeface="Century Gothic"/>
              </a:rPr>
              <a:t>ETA</a:t>
            </a:r>
            <a:r>
              <a:rPr sz="700" b="1" spc="500" dirty="0">
                <a:latin typeface="Century Gothic"/>
                <a:cs typeface="Century Gothic"/>
              </a:rPr>
              <a:t> </a:t>
            </a:r>
            <a:r>
              <a:rPr sz="700" b="1" dirty="0">
                <a:latin typeface="Century Gothic"/>
                <a:cs typeface="Century Gothic"/>
              </a:rPr>
              <a:t>ANTOLAKUNTZA</a:t>
            </a:r>
            <a:r>
              <a:rPr sz="700" b="1" spc="-20" dirty="0">
                <a:latin typeface="Century Gothic"/>
                <a:cs typeface="Century Gothic"/>
              </a:rPr>
              <a:t> </a:t>
            </a:r>
            <a:r>
              <a:rPr sz="700" b="1" dirty="0">
                <a:latin typeface="Century Gothic"/>
                <a:cs typeface="Century Gothic"/>
              </a:rPr>
              <a:t>ARLOKO</a:t>
            </a:r>
            <a:r>
              <a:rPr sz="700" b="1" spc="-35" dirty="0">
                <a:latin typeface="Century Gothic"/>
                <a:cs typeface="Century Gothic"/>
              </a:rPr>
              <a:t> </a:t>
            </a:r>
            <a:r>
              <a:rPr sz="700" b="1" dirty="0">
                <a:latin typeface="Century Gothic"/>
                <a:cs typeface="Century Gothic"/>
              </a:rPr>
              <a:t>LEHENENGO</a:t>
            </a:r>
            <a:r>
              <a:rPr sz="700" b="1" spc="-20" dirty="0">
                <a:latin typeface="Century Gothic"/>
                <a:cs typeface="Century Gothic"/>
              </a:rPr>
              <a:t> </a:t>
            </a:r>
            <a:r>
              <a:rPr sz="700" b="1" dirty="0">
                <a:latin typeface="Century Gothic"/>
                <a:cs typeface="Century Gothic"/>
              </a:rPr>
              <a:t>ERABAKIAK</a:t>
            </a:r>
            <a:r>
              <a:rPr sz="700" b="1" spc="-35" dirty="0">
                <a:latin typeface="Century Gothic"/>
                <a:cs typeface="Century Gothic"/>
              </a:rPr>
              <a:t> </a:t>
            </a:r>
            <a:r>
              <a:rPr sz="700" b="1" dirty="0">
                <a:latin typeface="Century Gothic"/>
                <a:cs typeface="Century Gothic"/>
              </a:rPr>
              <a:t>UDALETAN</a:t>
            </a:r>
            <a:r>
              <a:rPr sz="700" b="1" spc="-25" dirty="0">
                <a:latin typeface="Century Gothic"/>
                <a:cs typeface="Century Gothic"/>
              </a:rPr>
              <a:t> </a:t>
            </a:r>
            <a:r>
              <a:rPr sz="700" b="1" dirty="0">
                <a:latin typeface="Century Gothic"/>
                <a:cs typeface="Century Gothic"/>
              </a:rPr>
              <a:t>/</a:t>
            </a:r>
            <a:r>
              <a:rPr sz="700" b="1" spc="-25" dirty="0">
                <a:latin typeface="Century Gothic"/>
                <a:cs typeface="Century Gothic"/>
              </a:rPr>
              <a:t> </a:t>
            </a:r>
            <a:r>
              <a:rPr sz="700" spc="-10" dirty="0">
                <a:latin typeface="Century Gothic"/>
                <a:cs typeface="Century Gothic"/>
              </a:rPr>
              <a:t>20</a:t>
            </a:r>
            <a:r>
              <a:rPr lang="es-ES" sz="700" spc="-10" dirty="0">
                <a:latin typeface="Century Gothic"/>
                <a:cs typeface="Century Gothic"/>
              </a:rPr>
              <a:t>23</a:t>
            </a:r>
            <a:r>
              <a:rPr sz="700" spc="-10" dirty="0">
                <a:latin typeface="Century Gothic"/>
                <a:cs typeface="Century Gothic"/>
              </a:rPr>
              <a:t>-</a:t>
            </a:r>
            <a:r>
              <a:rPr sz="700" dirty="0">
                <a:latin typeface="Century Gothic"/>
                <a:cs typeface="Century Gothic"/>
              </a:rPr>
              <a:t>202</a:t>
            </a:r>
            <a:r>
              <a:rPr lang="es-ES" sz="700" dirty="0">
                <a:latin typeface="Century Gothic"/>
                <a:cs typeface="Century Gothic"/>
              </a:rPr>
              <a:t>7</a:t>
            </a:r>
            <a:r>
              <a:rPr sz="700" dirty="0">
                <a:latin typeface="Century Gothic"/>
                <a:cs typeface="Century Gothic"/>
              </a:rPr>
              <a:t> </a:t>
            </a:r>
            <a:r>
              <a:rPr sz="700" spc="-10" dirty="0">
                <a:latin typeface="Century Gothic"/>
                <a:cs typeface="Century Gothic"/>
              </a:rPr>
              <a:t>AGINTALDIA</a:t>
            </a:r>
            <a:endParaRPr sz="700" dirty="0">
              <a:latin typeface="Century Gothic"/>
              <a:cs typeface="Century Gothic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81355" y="123444"/>
            <a:ext cx="630936" cy="281939"/>
          </a:xfrm>
          <a:prstGeom prst="rect">
            <a:avLst/>
          </a:prstGeom>
        </p:spPr>
      </p:pic>
      <p:sp>
        <p:nvSpPr>
          <p:cNvPr id="5" name="object 5"/>
          <p:cNvSpPr/>
          <p:nvPr/>
        </p:nvSpPr>
        <p:spPr>
          <a:xfrm>
            <a:off x="352043" y="1243583"/>
            <a:ext cx="8330565" cy="5184775"/>
          </a:xfrm>
          <a:custGeom>
            <a:avLst/>
            <a:gdLst/>
            <a:ahLst/>
            <a:cxnLst/>
            <a:rect l="l" t="t" r="r" b="b"/>
            <a:pathLst>
              <a:path w="8330565" h="5184775">
                <a:moveTo>
                  <a:pt x="8330183" y="0"/>
                </a:moveTo>
                <a:lnTo>
                  <a:pt x="0" y="0"/>
                </a:lnTo>
                <a:lnTo>
                  <a:pt x="0" y="5184648"/>
                </a:lnTo>
                <a:lnTo>
                  <a:pt x="8330183" y="5184648"/>
                </a:lnTo>
                <a:lnTo>
                  <a:pt x="8330183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396494" y="707390"/>
            <a:ext cx="8049259" cy="54432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b="1" dirty="0">
                <a:latin typeface="Century Gothic"/>
                <a:cs typeface="Century Gothic"/>
              </a:rPr>
              <a:t>Udal</a:t>
            </a:r>
            <a:r>
              <a:rPr sz="2800" b="1" spc="-85" dirty="0">
                <a:latin typeface="Century Gothic"/>
                <a:cs typeface="Century Gothic"/>
              </a:rPr>
              <a:t> </a:t>
            </a:r>
            <a:r>
              <a:rPr sz="2800" b="1" dirty="0">
                <a:latin typeface="Century Gothic"/>
                <a:cs typeface="Century Gothic"/>
              </a:rPr>
              <a:t>talde</a:t>
            </a:r>
            <a:r>
              <a:rPr sz="2800" b="1" spc="-75" dirty="0">
                <a:latin typeface="Century Gothic"/>
                <a:cs typeface="Century Gothic"/>
              </a:rPr>
              <a:t> </a:t>
            </a:r>
            <a:r>
              <a:rPr sz="2800" b="1" spc="-10" dirty="0">
                <a:latin typeface="Century Gothic"/>
                <a:cs typeface="Century Gothic"/>
              </a:rPr>
              <a:t>politikoentzako</a:t>
            </a:r>
            <a:r>
              <a:rPr sz="2800" b="1" spc="-75" dirty="0">
                <a:latin typeface="Century Gothic"/>
                <a:cs typeface="Century Gothic"/>
              </a:rPr>
              <a:t> </a:t>
            </a:r>
            <a:r>
              <a:rPr sz="2800" b="1" spc="-10" dirty="0">
                <a:latin typeface="Century Gothic"/>
                <a:cs typeface="Century Gothic"/>
              </a:rPr>
              <a:t>diru-kopurua</a:t>
            </a:r>
            <a:endParaRPr sz="2800" dirty="0">
              <a:latin typeface="Century Gothic"/>
              <a:cs typeface="Century Gothic"/>
            </a:endParaRPr>
          </a:p>
          <a:p>
            <a:pPr marL="194945" marR="315595">
              <a:lnSpc>
                <a:spcPct val="100000"/>
              </a:lnSpc>
              <a:spcBef>
                <a:spcPts val="1935"/>
              </a:spcBef>
            </a:pPr>
            <a:r>
              <a:rPr sz="1900" b="1" dirty="0">
                <a:solidFill>
                  <a:srgbClr val="CF1240"/>
                </a:solidFill>
                <a:latin typeface="Century Gothic"/>
                <a:cs typeface="Century Gothic"/>
              </a:rPr>
              <a:t>1.-</a:t>
            </a:r>
            <a:r>
              <a:rPr sz="1900" b="1" spc="-10" dirty="0">
                <a:solidFill>
                  <a:srgbClr val="CF1240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latin typeface="Century Gothic"/>
                <a:cs typeface="Century Gothic"/>
              </a:rPr>
              <a:t>Udal</a:t>
            </a:r>
            <a:r>
              <a:rPr sz="2000" spc="-30" dirty="0">
                <a:latin typeface="Century Gothic"/>
                <a:cs typeface="Century Gothic"/>
              </a:rPr>
              <a:t> </a:t>
            </a:r>
            <a:r>
              <a:rPr sz="2000" dirty="0">
                <a:latin typeface="Century Gothic"/>
                <a:cs typeface="Century Gothic"/>
              </a:rPr>
              <a:t>talde</a:t>
            </a:r>
            <a:r>
              <a:rPr sz="2000" spc="-60" dirty="0">
                <a:latin typeface="Century Gothic"/>
                <a:cs typeface="Century Gothic"/>
              </a:rPr>
              <a:t> </a:t>
            </a:r>
            <a:r>
              <a:rPr sz="2000" dirty="0">
                <a:latin typeface="Century Gothic"/>
                <a:cs typeface="Century Gothic"/>
              </a:rPr>
              <a:t>politikoa</a:t>
            </a:r>
            <a:r>
              <a:rPr sz="2000" spc="-55" dirty="0">
                <a:latin typeface="Century Gothic"/>
                <a:cs typeface="Century Gothic"/>
              </a:rPr>
              <a:t> </a:t>
            </a:r>
            <a:r>
              <a:rPr sz="2000" dirty="0">
                <a:latin typeface="Century Gothic"/>
                <a:cs typeface="Century Gothic"/>
              </a:rPr>
              <a:t>zinegotzi</a:t>
            </a:r>
            <a:r>
              <a:rPr sz="2000" spc="-60" dirty="0">
                <a:latin typeface="Century Gothic"/>
                <a:cs typeface="Century Gothic"/>
              </a:rPr>
              <a:t> </a:t>
            </a:r>
            <a:r>
              <a:rPr sz="2000" dirty="0">
                <a:latin typeface="Century Gothic"/>
                <a:cs typeface="Century Gothic"/>
              </a:rPr>
              <a:t>jarduerarako</a:t>
            </a:r>
            <a:r>
              <a:rPr sz="2000" spc="-55" dirty="0">
                <a:latin typeface="Century Gothic"/>
                <a:cs typeface="Century Gothic"/>
              </a:rPr>
              <a:t> </a:t>
            </a:r>
            <a:r>
              <a:rPr sz="2000" spc="-10" dirty="0">
                <a:latin typeface="Century Gothic"/>
                <a:cs typeface="Century Gothic"/>
              </a:rPr>
              <a:t>nahitaezko </a:t>
            </a:r>
            <a:r>
              <a:rPr sz="2000" b="1" dirty="0">
                <a:latin typeface="Century Gothic"/>
                <a:cs typeface="Century Gothic"/>
              </a:rPr>
              <a:t>antolakuntza</a:t>
            </a:r>
            <a:r>
              <a:rPr sz="2000" b="1" spc="-25" dirty="0">
                <a:latin typeface="Century Gothic"/>
                <a:cs typeface="Century Gothic"/>
              </a:rPr>
              <a:t> </a:t>
            </a:r>
            <a:r>
              <a:rPr sz="2000" b="1" dirty="0">
                <a:latin typeface="Century Gothic"/>
                <a:cs typeface="Century Gothic"/>
              </a:rPr>
              <a:t>tresna</a:t>
            </a:r>
            <a:r>
              <a:rPr sz="2000" b="1" spc="-15" dirty="0">
                <a:latin typeface="Century Gothic"/>
                <a:cs typeface="Century Gothic"/>
              </a:rPr>
              <a:t> </a:t>
            </a:r>
            <a:r>
              <a:rPr sz="2000" b="1" dirty="0">
                <a:latin typeface="Century Gothic"/>
                <a:cs typeface="Century Gothic"/>
              </a:rPr>
              <a:t>bat</a:t>
            </a:r>
            <a:r>
              <a:rPr sz="2000" b="1" spc="-30" dirty="0">
                <a:latin typeface="Century Gothic"/>
                <a:cs typeface="Century Gothic"/>
              </a:rPr>
              <a:t> </a:t>
            </a:r>
            <a:r>
              <a:rPr sz="2000" dirty="0">
                <a:latin typeface="Century Gothic"/>
                <a:cs typeface="Century Gothic"/>
              </a:rPr>
              <a:t>da,</a:t>
            </a:r>
            <a:r>
              <a:rPr sz="2000" spc="-25" dirty="0">
                <a:latin typeface="Century Gothic"/>
                <a:cs typeface="Century Gothic"/>
              </a:rPr>
              <a:t> </a:t>
            </a:r>
            <a:r>
              <a:rPr sz="2000" dirty="0">
                <a:latin typeface="Century Gothic"/>
                <a:cs typeface="Century Gothic"/>
              </a:rPr>
              <a:t>atxiki</a:t>
            </a:r>
            <a:r>
              <a:rPr sz="2000" spc="-45" dirty="0">
                <a:latin typeface="Century Gothic"/>
                <a:cs typeface="Century Gothic"/>
              </a:rPr>
              <a:t> </a:t>
            </a:r>
            <a:r>
              <a:rPr sz="2000" dirty="0">
                <a:latin typeface="Century Gothic"/>
                <a:cs typeface="Century Gothic"/>
              </a:rPr>
              <a:t>gabeko</a:t>
            </a:r>
            <a:r>
              <a:rPr sz="2000" spc="-45" dirty="0">
                <a:latin typeface="Century Gothic"/>
                <a:cs typeface="Century Gothic"/>
              </a:rPr>
              <a:t> </a:t>
            </a:r>
            <a:r>
              <a:rPr sz="2000" dirty="0">
                <a:latin typeface="Century Gothic"/>
                <a:cs typeface="Century Gothic"/>
              </a:rPr>
              <a:t>zinegotzien</a:t>
            </a:r>
            <a:r>
              <a:rPr sz="2000" spc="-40" dirty="0">
                <a:latin typeface="Century Gothic"/>
                <a:cs typeface="Century Gothic"/>
              </a:rPr>
              <a:t> </a:t>
            </a:r>
            <a:r>
              <a:rPr sz="2000" spc="-10" dirty="0">
                <a:latin typeface="Century Gothic"/>
                <a:cs typeface="Century Gothic"/>
              </a:rPr>
              <a:t>kasuan </a:t>
            </a:r>
            <a:r>
              <a:rPr sz="2000" dirty="0">
                <a:latin typeface="Century Gothic"/>
                <a:cs typeface="Century Gothic"/>
              </a:rPr>
              <a:t>izan</a:t>
            </a:r>
            <a:r>
              <a:rPr sz="2000" spc="-20" dirty="0">
                <a:latin typeface="Century Gothic"/>
                <a:cs typeface="Century Gothic"/>
              </a:rPr>
              <a:t> </a:t>
            </a:r>
            <a:r>
              <a:rPr sz="2000" dirty="0">
                <a:latin typeface="Century Gothic"/>
                <a:cs typeface="Century Gothic"/>
              </a:rPr>
              <a:t>ezik</a:t>
            </a:r>
            <a:r>
              <a:rPr sz="2000" spc="-35" dirty="0">
                <a:latin typeface="Century Gothic"/>
                <a:cs typeface="Century Gothic"/>
              </a:rPr>
              <a:t> </a:t>
            </a:r>
            <a:r>
              <a:rPr sz="2000" dirty="0">
                <a:latin typeface="Century Gothic"/>
                <a:cs typeface="Century Gothic"/>
              </a:rPr>
              <a:t>(ezin</a:t>
            </a:r>
            <a:r>
              <a:rPr sz="2000" spc="20" dirty="0">
                <a:latin typeface="Century Gothic"/>
                <a:cs typeface="Century Gothic"/>
              </a:rPr>
              <a:t> </a:t>
            </a:r>
            <a:r>
              <a:rPr sz="2000" dirty="0">
                <a:latin typeface="Century Gothic"/>
                <a:cs typeface="Century Gothic"/>
              </a:rPr>
              <a:t>baitute</a:t>
            </a:r>
            <a:r>
              <a:rPr sz="2000" spc="-50" dirty="0">
                <a:latin typeface="Century Gothic"/>
                <a:cs typeface="Century Gothic"/>
              </a:rPr>
              <a:t> </a:t>
            </a:r>
            <a:r>
              <a:rPr sz="2000" spc="-10" dirty="0">
                <a:latin typeface="Century Gothic"/>
                <a:cs typeface="Century Gothic"/>
              </a:rPr>
              <a:t>diru-</a:t>
            </a:r>
            <a:r>
              <a:rPr sz="2000" dirty="0">
                <a:latin typeface="Century Gothic"/>
                <a:cs typeface="Century Gothic"/>
              </a:rPr>
              <a:t>kopururik</a:t>
            </a:r>
            <a:r>
              <a:rPr sz="2000" spc="-50" dirty="0">
                <a:latin typeface="Century Gothic"/>
                <a:cs typeface="Century Gothic"/>
              </a:rPr>
              <a:t> </a:t>
            </a:r>
            <a:r>
              <a:rPr sz="2000" spc="-10" dirty="0">
                <a:latin typeface="Century Gothic"/>
                <a:cs typeface="Century Gothic"/>
              </a:rPr>
              <a:t>jaso)</a:t>
            </a:r>
            <a:endParaRPr sz="2000" dirty="0">
              <a:latin typeface="Century Gothic"/>
              <a:cs typeface="Century Gothic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lang="eu-ES" sz="1900" dirty="0">
              <a:latin typeface="Century Gothic"/>
              <a:cs typeface="Century Gothic"/>
            </a:endParaRPr>
          </a:p>
          <a:p>
            <a:pPr marL="194945">
              <a:lnSpc>
                <a:spcPct val="100000"/>
              </a:lnSpc>
            </a:pPr>
            <a:r>
              <a:rPr lang="eu-ES" sz="1900" b="1" dirty="0">
                <a:solidFill>
                  <a:srgbClr val="CF1240"/>
                </a:solidFill>
                <a:latin typeface="Century Gothic"/>
                <a:cs typeface="Century Gothic"/>
              </a:rPr>
              <a:t>2.-</a:t>
            </a:r>
            <a:r>
              <a:rPr lang="eu-ES" sz="1900" b="1" spc="-10" dirty="0">
                <a:solidFill>
                  <a:srgbClr val="CF1240"/>
                </a:solidFill>
                <a:latin typeface="Century Gothic"/>
                <a:cs typeface="Century Gothic"/>
              </a:rPr>
              <a:t> </a:t>
            </a:r>
            <a:r>
              <a:rPr lang="eu-ES" sz="2000" b="1" dirty="0">
                <a:latin typeface="Century Gothic"/>
                <a:cs typeface="Century Gothic"/>
              </a:rPr>
              <a:t>Alderdi</a:t>
            </a:r>
            <a:r>
              <a:rPr lang="eu-ES" sz="2000" b="1" spc="-65" dirty="0">
                <a:latin typeface="Century Gothic"/>
                <a:cs typeface="Century Gothic"/>
              </a:rPr>
              <a:t> </a:t>
            </a:r>
            <a:r>
              <a:rPr lang="eu-ES" sz="2000" b="1" dirty="0">
                <a:latin typeface="Century Gothic"/>
                <a:cs typeface="Century Gothic"/>
              </a:rPr>
              <a:t>politikoarekiko</a:t>
            </a:r>
            <a:r>
              <a:rPr lang="eu-ES" sz="2000" b="1" spc="-80" dirty="0">
                <a:latin typeface="Century Gothic"/>
                <a:cs typeface="Century Gothic"/>
              </a:rPr>
              <a:t> </a:t>
            </a:r>
            <a:r>
              <a:rPr lang="eu-ES" sz="2000" b="1" dirty="0">
                <a:latin typeface="Century Gothic"/>
                <a:cs typeface="Century Gothic"/>
              </a:rPr>
              <a:t>desberdina</a:t>
            </a:r>
            <a:r>
              <a:rPr lang="eu-ES" sz="2000" b="1" spc="-70" dirty="0">
                <a:latin typeface="Century Gothic"/>
                <a:cs typeface="Century Gothic"/>
              </a:rPr>
              <a:t> </a:t>
            </a:r>
            <a:r>
              <a:rPr lang="eu-ES" sz="2000" dirty="0">
                <a:latin typeface="Century Gothic"/>
                <a:cs typeface="Century Gothic"/>
              </a:rPr>
              <a:t>da.</a:t>
            </a:r>
            <a:r>
              <a:rPr lang="eu-ES" sz="2000" spc="-45" dirty="0">
                <a:latin typeface="Century Gothic"/>
                <a:cs typeface="Century Gothic"/>
              </a:rPr>
              <a:t> </a:t>
            </a:r>
            <a:r>
              <a:rPr lang="eu-ES" sz="2000" dirty="0">
                <a:latin typeface="Century Gothic"/>
                <a:cs typeface="Century Gothic"/>
              </a:rPr>
              <a:t>Taldeetako</a:t>
            </a:r>
            <a:r>
              <a:rPr lang="eu-ES" sz="2000" spc="-65" dirty="0">
                <a:latin typeface="Century Gothic"/>
                <a:cs typeface="Century Gothic"/>
              </a:rPr>
              <a:t> </a:t>
            </a:r>
            <a:r>
              <a:rPr lang="eu-ES" sz="2000" spc="-10" dirty="0">
                <a:latin typeface="Century Gothic"/>
                <a:cs typeface="Century Gothic"/>
              </a:rPr>
              <a:t>diru-</a:t>
            </a:r>
            <a:endParaRPr lang="eu-ES" sz="2000" dirty="0">
              <a:latin typeface="Century Gothic"/>
              <a:cs typeface="Century Gothic"/>
            </a:endParaRPr>
          </a:p>
          <a:p>
            <a:pPr marL="194945">
              <a:lnSpc>
                <a:spcPct val="100000"/>
              </a:lnSpc>
              <a:spcBef>
                <a:spcPts val="5"/>
              </a:spcBef>
            </a:pPr>
            <a:r>
              <a:rPr lang="eu-ES" sz="2000" dirty="0">
                <a:latin typeface="Century Gothic"/>
                <a:cs typeface="Century Gothic"/>
              </a:rPr>
              <a:t>kopuruak</a:t>
            </a:r>
            <a:r>
              <a:rPr lang="eu-ES" sz="2000" spc="-75" dirty="0">
                <a:latin typeface="Century Gothic"/>
                <a:cs typeface="Century Gothic"/>
              </a:rPr>
              <a:t> </a:t>
            </a:r>
            <a:r>
              <a:rPr lang="eu-ES" sz="2000" dirty="0">
                <a:latin typeface="Century Gothic"/>
                <a:cs typeface="Century Gothic"/>
              </a:rPr>
              <a:t>ezin</a:t>
            </a:r>
            <a:r>
              <a:rPr lang="eu-ES" sz="2000" spc="-20" dirty="0">
                <a:latin typeface="Century Gothic"/>
                <a:cs typeface="Century Gothic"/>
              </a:rPr>
              <a:t> </a:t>
            </a:r>
            <a:r>
              <a:rPr lang="eu-ES" sz="2000" dirty="0">
                <a:latin typeface="Century Gothic"/>
                <a:cs typeface="Century Gothic"/>
              </a:rPr>
              <a:t>dira</a:t>
            </a:r>
            <a:r>
              <a:rPr lang="eu-ES" sz="2000" spc="-10" dirty="0">
                <a:latin typeface="Century Gothic"/>
                <a:cs typeface="Century Gothic"/>
              </a:rPr>
              <a:t> </a:t>
            </a:r>
            <a:r>
              <a:rPr lang="eu-ES" sz="2000" dirty="0">
                <a:latin typeface="Century Gothic"/>
                <a:cs typeface="Century Gothic"/>
              </a:rPr>
              <a:t>zuzenean</a:t>
            </a:r>
            <a:r>
              <a:rPr lang="eu-ES" sz="2000" spc="-35" dirty="0">
                <a:latin typeface="Century Gothic"/>
                <a:cs typeface="Century Gothic"/>
              </a:rPr>
              <a:t> </a:t>
            </a:r>
            <a:r>
              <a:rPr lang="eu-ES" sz="2000" dirty="0">
                <a:latin typeface="Century Gothic"/>
                <a:cs typeface="Century Gothic"/>
              </a:rPr>
              <a:t>alderdietara</a:t>
            </a:r>
            <a:r>
              <a:rPr lang="eu-ES" sz="2000" spc="-60" dirty="0">
                <a:latin typeface="Century Gothic"/>
                <a:cs typeface="Century Gothic"/>
              </a:rPr>
              <a:t> </a:t>
            </a:r>
            <a:r>
              <a:rPr lang="eu-ES" sz="2000" spc="-10" dirty="0">
                <a:latin typeface="Century Gothic"/>
                <a:cs typeface="Century Gothic"/>
              </a:rPr>
              <a:t>transferitu.</a:t>
            </a:r>
            <a:endParaRPr lang="eu-ES" sz="2000" dirty="0">
              <a:latin typeface="Century Gothic"/>
              <a:cs typeface="Century Gothic"/>
            </a:endParaRPr>
          </a:p>
          <a:p>
            <a:pPr marL="194945">
              <a:lnSpc>
                <a:spcPct val="100000"/>
              </a:lnSpc>
              <a:spcBef>
                <a:spcPts val="994"/>
              </a:spcBef>
            </a:pPr>
            <a:r>
              <a:rPr lang="eu-ES" sz="1900" b="1" dirty="0">
                <a:solidFill>
                  <a:srgbClr val="CF1240"/>
                </a:solidFill>
                <a:latin typeface="Century Gothic"/>
                <a:cs typeface="Century Gothic"/>
              </a:rPr>
              <a:t>3.-</a:t>
            </a:r>
            <a:r>
              <a:rPr lang="eu-ES" sz="1900" b="1" spc="5" dirty="0">
                <a:solidFill>
                  <a:srgbClr val="CF1240"/>
                </a:solidFill>
                <a:latin typeface="Century Gothic"/>
                <a:cs typeface="Century Gothic"/>
              </a:rPr>
              <a:t> </a:t>
            </a:r>
            <a:r>
              <a:rPr lang="eu-ES" sz="2000" dirty="0">
                <a:latin typeface="Century Gothic"/>
                <a:cs typeface="Century Gothic"/>
              </a:rPr>
              <a:t>Kide</a:t>
            </a:r>
            <a:r>
              <a:rPr lang="eu-ES" sz="2000" spc="-25" dirty="0">
                <a:latin typeface="Century Gothic"/>
                <a:cs typeface="Century Gothic"/>
              </a:rPr>
              <a:t> </a:t>
            </a:r>
            <a:r>
              <a:rPr lang="eu-ES" sz="2000" b="1" spc="-10" dirty="0">
                <a:latin typeface="Century Gothic"/>
                <a:cs typeface="Century Gothic"/>
              </a:rPr>
              <a:t>kopurua</a:t>
            </a:r>
            <a:r>
              <a:rPr lang="eu-ES" sz="2000" spc="-10" dirty="0">
                <a:latin typeface="Century Gothic"/>
                <a:cs typeface="Century Gothic"/>
              </a:rPr>
              <a:t>.</a:t>
            </a:r>
            <a:endParaRPr lang="eu-ES" sz="2000" dirty="0">
              <a:latin typeface="Century Gothic"/>
              <a:cs typeface="Century Gothic"/>
            </a:endParaRPr>
          </a:p>
          <a:p>
            <a:pPr marL="469900" marR="309245" indent="303530">
              <a:lnSpc>
                <a:spcPct val="100000"/>
              </a:lnSpc>
              <a:spcBef>
                <a:spcPts val="1005"/>
              </a:spcBef>
              <a:buFont typeface="Century Gothic"/>
              <a:buAutoNum type="alphaLcParenR"/>
              <a:tabLst>
                <a:tab pos="773430" algn="l"/>
              </a:tabLst>
            </a:pPr>
            <a:r>
              <a:rPr lang="eu-ES" sz="1800" b="1" dirty="0">
                <a:latin typeface="Century Gothic"/>
                <a:cs typeface="Century Gothic"/>
              </a:rPr>
              <a:t>Udaleko Erregelamendu Organikoan</a:t>
            </a:r>
            <a:r>
              <a:rPr lang="eu-ES" sz="1800" b="1" spc="-35" dirty="0">
                <a:latin typeface="Century Gothic"/>
                <a:cs typeface="Century Gothic"/>
              </a:rPr>
              <a:t> </a:t>
            </a:r>
            <a:r>
              <a:rPr lang="eu-ES" sz="1800" dirty="0">
                <a:latin typeface="Century Gothic"/>
                <a:cs typeface="Century Gothic"/>
              </a:rPr>
              <a:t>finka</a:t>
            </a:r>
            <a:r>
              <a:rPr lang="eu-ES" sz="1800" spc="-45" dirty="0">
                <a:latin typeface="Century Gothic"/>
                <a:cs typeface="Century Gothic"/>
              </a:rPr>
              <a:t> </a:t>
            </a:r>
            <a:r>
              <a:rPr lang="eu-ES" sz="1800" dirty="0">
                <a:latin typeface="Century Gothic"/>
                <a:cs typeface="Century Gothic"/>
              </a:rPr>
              <a:t>daiteke</a:t>
            </a:r>
            <a:r>
              <a:rPr lang="eu-ES" sz="1800" spc="-20" dirty="0">
                <a:latin typeface="Century Gothic"/>
                <a:cs typeface="Century Gothic"/>
              </a:rPr>
              <a:t> </a:t>
            </a:r>
            <a:r>
              <a:rPr lang="eu-ES" sz="1800" dirty="0">
                <a:latin typeface="Century Gothic"/>
                <a:cs typeface="Century Gothic"/>
              </a:rPr>
              <a:t>gutxieneko</a:t>
            </a:r>
            <a:r>
              <a:rPr lang="eu-ES" sz="1800" spc="5" dirty="0">
                <a:latin typeface="Century Gothic"/>
                <a:cs typeface="Century Gothic"/>
              </a:rPr>
              <a:t> </a:t>
            </a:r>
            <a:r>
              <a:rPr lang="eu-ES" sz="1800" dirty="0">
                <a:latin typeface="Century Gothic"/>
                <a:cs typeface="Century Gothic"/>
              </a:rPr>
              <a:t>kopurua</a:t>
            </a:r>
            <a:r>
              <a:rPr lang="eu-ES" sz="1800" spc="-15" dirty="0">
                <a:latin typeface="Century Gothic"/>
                <a:cs typeface="Century Gothic"/>
              </a:rPr>
              <a:t> </a:t>
            </a:r>
            <a:r>
              <a:rPr lang="eu-ES" sz="1800" dirty="0">
                <a:latin typeface="Century Gothic"/>
                <a:cs typeface="Century Gothic"/>
              </a:rPr>
              <a:t>(gutxiago</a:t>
            </a:r>
            <a:r>
              <a:rPr lang="eu-ES" sz="1800" spc="20" dirty="0">
                <a:latin typeface="Century Gothic"/>
                <a:cs typeface="Century Gothic"/>
              </a:rPr>
              <a:t> </a:t>
            </a:r>
            <a:r>
              <a:rPr lang="eu-ES" sz="1800" dirty="0">
                <a:latin typeface="Century Gothic"/>
                <a:cs typeface="Century Gothic"/>
              </a:rPr>
              <a:t>bada:</a:t>
            </a:r>
            <a:r>
              <a:rPr lang="eu-ES" sz="1800" spc="-20" dirty="0">
                <a:latin typeface="Century Gothic"/>
                <a:cs typeface="Century Gothic"/>
              </a:rPr>
              <a:t> </a:t>
            </a:r>
            <a:r>
              <a:rPr lang="eu-ES" sz="1800" spc="-10" dirty="0">
                <a:latin typeface="Century Gothic"/>
                <a:cs typeface="Century Gothic"/>
              </a:rPr>
              <a:t>talde mistoa).</a:t>
            </a:r>
            <a:endParaRPr lang="eu-ES" sz="1800" dirty="0">
              <a:latin typeface="Century Gothic"/>
              <a:cs typeface="Century Gothic"/>
            </a:endParaRPr>
          </a:p>
          <a:p>
            <a:pPr marL="772795" indent="-303530">
              <a:lnSpc>
                <a:spcPct val="100000"/>
              </a:lnSpc>
              <a:spcBef>
                <a:spcPts val="1010"/>
              </a:spcBef>
              <a:buFont typeface="Century Gothic"/>
              <a:buAutoNum type="alphaLcParenR"/>
              <a:tabLst>
                <a:tab pos="773430" algn="l"/>
              </a:tabLst>
            </a:pPr>
            <a:r>
              <a:rPr lang="eu-ES" sz="1800" b="1" dirty="0">
                <a:latin typeface="Century Gothic"/>
                <a:cs typeface="Century Gothic"/>
              </a:rPr>
              <a:t>Kide</a:t>
            </a:r>
            <a:r>
              <a:rPr lang="eu-ES" sz="1800" b="1" spc="-30" dirty="0">
                <a:latin typeface="Century Gothic"/>
                <a:cs typeface="Century Gothic"/>
              </a:rPr>
              <a:t> </a:t>
            </a:r>
            <a:r>
              <a:rPr lang="eu-ES" sz="1800" b="1" dirty="0">
                <a:latin typeface="Century Gothic"/>
                <a:cs typeface="Century Gothic"/>
              </a:rPr>
              <a:t>bakarreko</a:t>
            </a:r>
            <a:r>
              <a:rPr lang="eu-ES" sz="1800" b="1" spc="-20" dirty="0">
                <a:latin typeface="Century Gothic"/>
                <a:cs typeface="Century Gothic"/>
              </a:rPr>
              <a:t> </a:t>
            </a:r>
            <a:r>
              <a:rPr lang="eu-ES" sz="1800" dirty="0">
                <a:latin typeface="Century Gothic"/>
                <a:cs typeface="Century Gothic"/>
              </a:rPr>
              <a:t>taldeak izan</a:t>
            </a:r>
            <a:r>
              <a:rPr lang="eu-ES" sz="1800" spc="-40" dirty="0">
                <a:latin typeface="Century Gothic"/>
                <a:cs typeface="Century Gothic"/>
              </a:rPr>
              <a:t> </a:t>
            </a:r>
            <a:r>
              <a:rPr lang="eu-ES" sz="1800" spc="-10" dirty="0">
                <a:latin typeface="Century Gothic"/>
                <a:cs typeface="Century Gothic"/>
              </a:rPr>
              <a:t>daitezke</a:t>
            </a:r>
            <a:endParaRPr lang="eu-ES" sz="1800" dirty="0">
              <a:latin typeface="Century Gothic"/>
              <a:cs typeface="Century Gothic"/>
            </a:endParaRPr>
          </a:p>
          <a:p>
            <a:pPr marL="765175" indent="-295910">
              <a:lnSpc>
                <a:spcPct val="100000"/>
              </a:lnSpc>
              <a:spcBef>
                <a:spcPts val="994"/>
              </a:spcBef>
              <a:buAutoNum type="alphaLcParenR"/>
              <a:tabLst>
                <a:tab pos="765810" algn="l"/>
              </a:tabLst>
            </a:pPr>
            <a:r>
              <a:rPr lang="eu-ES" sz="1800" dirty="0">
                <a:latin typeface="Century Gothic"/>
                <a:cs typeface="Century Gothic"/>
              </a:rPr>
              <a:t>Ordezkaritza</a:t>
            </a:r>
            <a:r>
              <a:rPr lang="eu-ES" sz="1800" spc="-45" dirty="0">
                <a:latin typeface="Century Gothic"/>
                <a:cs typeface="Century Gothic"/>
              </a:rPr>
              <a:t> </a:t>
            </a:r>
            <a:r>
              <a:rPr lang="eu-ES" sz="1800" dirty="0">
                <a:latin typeface="Century Gothic"/>
                <a:cs typeface="Century Gothic"/>
              </a:rPr>
              <a:t>eskuratu duten</a:t>
            </a:r>
            <a:r>
              <a:rPr lang="eu-ES" sz="1800" spc="5" dirty="0">
                <a:latin typeface="Century Gothic"/>
                <a:cs typeface="Century Gothic"/>
              </a:rPr>
              <a:t> </a:t>
            </a:r>
            <a:r>
              <a:rPr lang="eu-ES" sz="1800" dirty="0">
                <a:latin typeface="Century Gothic"/>
                <a:cs typeface="Century Gothic"/>
              </a:rPr>
              <a:t>alderdi</a:t>
            </a:r>
            <a:r>
              <a:rPr lang="eu-ES" sz="1800" spc="-25" dirty="0">
                <a:latin typeface="Century Gothic"/>
                <a:cs typeface="Century Gothic"/>
              </a:rPr>
              <a:t> </a:t>
            </a:r>
            <a:r>
              <a:rPr lang="eu-ES" sz="1800" dirty="0">
                <a:latin typeface="Century Gothic"/>
                <a:cs typeface="Century Gothic"/>
              </a:rPr>
              <a:t>eta</a:t>
            </a:r>
            <a:r>
              <a:rPr lang="eu-ES" sz="1800" spc="-15" dirty="0">
                <a:latin typeface="Century Gothic"/>
                <a:cs typeface="Century Gothic"/>
              </a:rPr>
              <a:t> </a:t>
            </a:r>
            <a:r>
              <a:rPr lang="eu-ES" sz="1800" dirty="0">
                <a:latin typeface="Century Gothic"/>
                <a:cs typeface="Century Gothic"/>
              </a:rPr>
              <a:t>abarreko</a:t>
            </a:r>
            <a:r>
              <a:rPr lang="eu-ES" sz="1800" spc="-45" dirty="0">
                <a:latin typeface="Century Gothic"/>
                <a:cs typeface="Century Gothic"/>
              </a:rPr>
              <a:t> </a:t>
            </a:r>
            <a:r>
              <a:rPr lang="eu-ES" sz="1800" dirty="0">
                <a:latin typeface="Century Gothic"/>
                <a:cs typeface="Century Gothic"/>
              </a:rPr>
              <a:t>zerrendekin</a:t>
            </a:r>
            <a:r>
              <a:rPr lang="eu-ES" sz="1800" spc="-15" dirty="0">
                <a:latin typeface="Century Gothic"/>
                <a:cs typeface="Century Gothic"/>
              </a:rPr>
              <a:t> </a:t>
            </a:r>
            <a:r>
              <a:rPr lang="eu-ES" sz="1800" spc="-25" dirty="0">
                <a:latin typeface="Century Gothic"/>
                <a:cs typeface="Century Gothic"/>
              </a:rPr>
              <a:t>bat</a:t>
            </a:r>
            <a:endParaRPr lang="eu-ES" sz="1800" dirty="0">
              <a:latin typeface="Century Gothic"/>
              <a:cs typeface="Century Gothic"/>
            </a:endParaRPr>
          </a:p>
          <a:p>
            <a:pPr marL="469900">
              <a:lnSpc>
                <a:spcPct val="100000"/>
              </a:lnSpc>
            </a:pPr>
            <a:r>
              <a:rPr lang="eu-ES" sz="1800" dirty="0">
                <a:latin typeface="Century Gothic"/>
                <a:cs typeface="Century Gothic"/>
              </a:rPr>
              <a:t>etorri</a:t>
            </a:r>
            <a:r>
              <a:rPr lang="eu-ES" sz="1800" spc="-30" dirty="0">
                <a:latin typeface="Century Gothic"/>
                <a:cs typeface="Century Gothic"/>
              </a:rPr>
              <a:t> </a:t>
            </a:r>
            <a:r>
              <a:rPr lang="eu-ES" sz="1800" dirty="0">
                <a:latin typeface="Century Gothic"/>
                <a:cs typeface="Century Gothic"/>
              </a:rPr>
              <a:t>behar</a:t>
            </a:r>
            <a:r>
              <a:rPr lang="eu-ES" sz="1800" spc="-10" dirty="0">
                <a:latin typeface="Century Gothic"/>
                <a:cs typeface="Century Gothic"/>
              </a:rPr>
              <a:t> </a:t>
            </a:r>
            <a:r>
              <a:rPr lang="eu-ES" sz="1800" spc="-20" dirty="0">
                <a:latin typeface="Century Gothic"/>
                <a:cs typeface="Century Gothic"/>
              </a:rPr>
              <a:t>dute.</a:t>
            </a:r>
            <a:endParaRPr lang="eu-ES" sz="1800" dirty="0">
              <a:latin typeface="Century Gothic"/>
              <a:cs typeface="Century Gothic"/>
            </a:endParaRPr>
          </a:p>
          <a:p>
            <a:pPr marL="194945" marR="338455">
              <a:lnSpc>
                <a:spcPts val="2390"/>
              </a:lnSpc>
              <a:spcBef>
                <a:spcPts val="1090"/>
              </a:spcBef>
            </a:pPr>
            <a:r>
              <a:rPr sz="1900" b="1" dirty="0">
                <a:solidFill>
                  <a:srgbClr val="CF1240"/>
                </a:solidFill>
                <a:latin typeface="Century Gothic"/>
                <a:cs typeface="Century Gothic"/>
              </a:rPr>
              <a:t>4.- </a:t>
            </a:r>
            <a:r>
              <a:rPr lang="eu-ES" sz="2000" dirty="0">
                <a:latin typeface="Century Gothic"/>
                <a:cs typeface="Century Gothic"/>
              </a:rPr>
              <a:t>Dirua</a:t>
            </a:r>
            <a:r>
              <a:rPr lang="eu-ES" sz="2000" spc="-45" dirty="0">
                <a:latin typeface="Century Gothic"/>
                <a:cs typeface="Century Gothic"/>
              </a:rPr>
              <a:t> </a:t>
            </a:r>
            <a:r>
              <a:rPr lang="eu-ES" sz="2000" dirty="0">
                <a:latin typeface="Century Gothic"/>
                <a:cs typeface="Century Gothic"/>
              </a:rPr>
              <a:t>jasotzeko</a:t>
            </a:r>
            <a:r>
              <a:rPr lang="eu-ES" sz="2000" spc="-50" dirty="0">
                <a:latin typeface="Century Gothic"/>
                <a:cs typeface="Century Gothic"/>
              </a:rPr>
              <a:t> </a:t>
            </a:r>
            <a:r>
              <a:rPr lang="eu-ES" sz="2000" b="1" dirty="0">
                <a:latin typeface="Century Gothic"/>
                <a:cs typeface="Century Gothic"/>
              </a:rPr>
              <a:t>eskubidea</a:t>
            </a:r>
            <a:r>
              <a:rPr lang="eu-ES" sz="2000" b="1" spc="-35" dirty="0">
                <a:latin typeface="Century Gothic"/>
                <a:cs typeface="Century Gothic"/>
              </a:rPr>
              <a:t> </a:t>
            </a:r>
            <a:r>
              <a:rPr lang="eu-ES" sz="2000" dirty="0" err="1">
                <a:latin typeface="Century Gothic"/>
                <a:cs typeface="Century Gothic"/>
              </a:rPr>
              <a:t>ETELen</a:t>
            </a:r>
            <a:r>
              <a:rPr lang="eu-ES" sz="2000" spc="-30" dirty="0">
                <a:latin typeface="Century Gothic"/>
                <a:cs typeface="Century Gothic"/>
              </a:rPr>
              <a:t> </a:t>
            </a:r>
            <a:r>
              <a:rPr lang="eu-ES" sz="2000" dirty="0">
                <a:latin typeface="Century Gothic"/>
                <a:cs typeface="Century Gothic"/>
              </a:rPr>
              <a:t>32.</a:t>
            </a:r>
            <a:r>
              <a:rPr lang="eu-ES" sz="2000" spc="-35" dirty="0">
                <a:latin typeface="Century Gothic"/>
                <a:cs typeface="Century Gothic"/>
              </a:rPr>
              <a:t> </a:t>
            </a:r>
            <a:r>
              <a:rPr lang="eu-ES" sz="2000" dirty="0">
                <a:latin typeface="Century Gothic"/>
                <a:cs typeface="Century Gothic"/>
              </a:rPr>
              <a:t>artikuluaren</a:t>
            </a:r>
            <a:r>
              <a:rPr lang="eu-ES" sz="2000" spc="-65" dirty="0">
                <a:latin typeface="Century Gothic"/>
                <a:cs typeface="Century Gothic"/>
              </a:rPr>
              <a:t> </a:t>
            </a:r>
            <a:r>
              <a:rPr lang="eu-ES" sz="2000" spc="-10" dirty="0">
                <a:latin typeface="Century Gothic"/>
                <a:cs typeface="Century Gothic"/>
              </a:rPr>
              <a:t>arabera </a:t>
            </a:r>
            <a:r>
              <a:rPr lang="eu-ES" sz="2000" dirty="0">
                <a:latin typeface="Century Gothic"/>
                <a:cs typeface="Century Gothic"/>
              </a:rPr>
              <a:t>(</a:t>
            </a:r>
            <a:r>
              <a:rPr lang="eu-ES" sz="2000" dirty="0" err="1">
                <a:latin typeface="Century Gothic"/>
                <a:cs typeface="Century Gothic"/>
              </a:rPr>
              <a:t>TAOLarekiko</a:t>
            </a:r>
            <a:r>
              <a:rPr lang="eu-ES" sz="2000" spc="-80" dirty="0">
                <a:latin typeface="Century Gothic"/>
                <a:cs typeface="Century Gothic"/>
              </a:rPr>
              <a:t> </a:t>
            </a:r>
            <a:r>
              <a:rPr lang="eu-ES" sz="2000" spc="-10" dirty="0">
                <a:latin typeface="Century Gothic"/>
                <a:cs typeface="Century Gothic"/>
              </a:rPr>
              <a:t>desberdintasuna -aukerakoa- </a:t>
            </a:r>
            <a:r>
              <a:rPr sz="2000" spc="-10" dirty="0">
                <a:latin typeface="Century Gothic"/>
                <a:cs typeface="Century Gothic"/>
              </a:rPr>
              <a:t>).</a:t>
            </a:r>
            <a:endParaRPr sz="2000" dirty="0">
              <a:latin typeface="Century Gothic"/>
              <a:cs typeface="Century Gothic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727440" y="152146"/>
            <a:ext cx="208279" cy="212238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300" spc="-25" dirty="0">
                <a:latin typeface="Century Gothic"/>
                <a:cs typeface="Century Gothic"/>
              </a:rPr>
              <a:t>1</a:t>
            </a:r>
            <a:r>
              <a:rPr lang="es-ES" sz="1300" spc="-25" dirty="0">
                <a:latin typeface="Century Gothic"/>
                <a:cs typeface="Century Gothic"/>
              </a:rPr>
              <a:t>6</a:t>
            </a:r>
            <a:endParaRPr sz="1300" dirty="0">
              <a:latin typeface="Century Gothic"/>
              <a:cs typeface="Century Gothic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757673" y="168021"/>
            <a:ext cx="3657600" cy="227626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indent="1606550">
              <a:lnSpc>
                <a:spcPct val="100000"/>
              </a:lnSpc>
              <a:spcBef>
                <a:spcPts val="95"/>
              </a:spcBef>
            </a:pPr>
            <a:r>
              <a:rPr sz="700" b="1" dirty="0">
                <a:latin typeface="Century Gothic"/>
                <a:cs typeface="Century Gothic"/>
              </a:rPr>
              <a:t>EUSKADIKO</a:t>
            </a:r>
            <a:r>
              <a:rPr sz="700" b="1" spc="-20" dirty="0">
                <a:latin typeface="Century Gothic"/>
                <a:cs typeface="Century Gothic"/>
              </a:rPr>
              <a:t> </a:t>
            </a:r>
            <a:r>
              <a:rPr sz="700" b="1" dirty="0">
                <a:latin typeface="Century Gothic"/>
                <a:cs typeface="Century Gothic"/>
              </a:rPr>
              <a:t>TOKI</a:t>
            </a:r>
            <a:r>
              <a:rPr sz="700" b="1" spc="-10" dirty="0">
                <a:latin typeface="Century Gothic"/>
                <a:cs typeface="Century Gothic"/>
              </a:rPr>
              <a:t> </a:t>
            </a:r>
            <a:r>
              <a:rPr sz="700" b="1" dirty="0">
                <a:latin typeface="Century Gothic"/>
                <a:cs typeface="Century Gothic"/>
              </a:rPr>
              <a:t>ERAKUNDEEN</a:t>
            </a:r>
            <a:r>
              <a:rPr sz="700" b="1" spc="-30" dirty="0">
                <a:latin typeface="Century Gothic"/>
                <a:cs typeface="Century Gothic"/>
              </a:rPr>
              <a:t> </a:t>
            </a:r>
            <a:r>
              <a:rPr sz="700" b="1" dirty="0">
                <a:latin typeface="Century Gothic"/>
                <a:cs typeface="Century Gothic"/>
              </a:rPr>
              <a:t>LEGEA</a:t>
            </a:r>
            <a:r>
              <a:rPr sz="700" b="1" spc="-35" dirty="0">
                <a:latin typeface="Century Gothic"/>
                <a:cs typeface="Century Gothic"/>
              </a:rPr>
              <a:t> </a:t>
            </a:r>
            <a:r>
              <a:rPr sz="700" b="1" dirty="0">
                <a:latin typeface="Century Gothic"/>
                <a:cs typeface="Century Gothic"/>
              </a:rPr>
              <a:t>(ETEL)</a:t>
            </a:r>
            <a:r>
              <a:rPr sz="700" b="1" spc="-20" dirty="0">
                <a:latin typeface="Century Gothic"/>
                <a:cs typeface="Century Gothic"/>
              </a:rPr>
              <a:t> </a:t>
            </a:r>
            <a:r>
              <a:rPr sz="700" b="1" spc="-25" dirty="0">
                <a:latin typeface="Century Gothic"/>
                <a:cs typeface="Century Gothic"/>
              </a:rPr>
              <a:t>ETA</a:t>
            </a:r>
            <a:r>
              <a:rPr sz="700" b="1" spc="500" dirty="0">
                <a:latin typeface="Century Gothic"/>
                <a:cs typeface="Century Gothic"/>
              </a:rPr>
              <a:t> </a:t>
            </a:r>
            <a:r>
              <a:rPr sz="700" b="1" dirty="0">
                <a:latin typeface="Century Gothic"/>
                <a:cs typeface="Century Gothic"/>
              </a:rPr>
              <a:t>ANTOLAKUNTZA</a:t>
            </a:r>
            <a:r>
              <a:rPr sz="700" b="1" spc="-20" dirty="0">
                <a:latin typeface="Century Gothic"/>
                <a:cs typeface="Century Gothic"/>
              </a:rPr>
              <a:t> </a:t>
            </a:r>
            <a:r>
              <a:rPr sz="700" b="1" dirty="0">
                <a:latin typeface="Century Gothic"/>
                <a:cs typeface="Century Gothic"/>
              </a:rPr>
              <a:t>ARLOKO</a:t>
            </a:r>
            <a:r>
              <a:rPr sz="700" b="1" spc="-35" dirty="0">
                <a:latin typeface="Century Gothic"/>
                <a:cs typeface="Century Gothic"/>
              </a:rPr>
              <a:t> </a:t>
            </a:r>
            <a:r>
              <a:rPr sz="700" b="1" dirty="0">
                <a:latin typeface="Century Gothic"/>
                <a:cs typeface="Century Gothic"/>
              </a:rPr>
              <a:t>LEHENENGO</a:t>
            </a:r>
            <a:r>
              <a:rPr sz="700" b="1" spc="-20" dirty="0">
                <a:latin typeface="Century Gothic"/>
                <a:cs typeface="Century Gothic"/>
              </a:rPr>
              <a:t> </a:t>
            </a:r>
            <a:r>
              <a:rPr sz="700" b="1" dirty="0">
                <a:latin typeface="Century Gothic"/>
                <a:cs typeface="Century Gothic"/>
              </a:rPr>
              <a:t>ERABAKIAK</a:t>
            </a:r>
            <a:r>
              <a:rPr sz="700" b="1" spc="-35" dirty="0">
                <a:latin typeface="Century Gothic"/>
                <a:cs typeface="Century Gothic"/>
              </a:rPr>
              <a:t> </a:t>
            </a:r>
            <a:r>
              <a:rPr sz="700" b="1" dirty="0">
                <a:latin typeface="Century Gothic"/>
                <a:cs typeface="Century Gothic"/>
              </a:rPr>
              <a:t>UDALETAN</a:t>
            </a:r>
            <a:r>
              <a:rPr sz="700" b="1" spc="-25" dirty="0">
                <a:latin typeface="Century Gothic"/>
                <a:cs typeface="Century Gothic"/>
              </a:rPr>
              <a:t> </a:t>
            </a:r>
            <a:r>
              <a:rPr sz="700" b="1" dirty="0">
                <a:latin typeface="Century Gothic"/>
                <a:cs typeface="Century Gothic"/>
              </a:rPr>
              <a:t>/</a:t>
            </a:r>
            <a:r>
              <a:rPr sz="700" b="1" spc="-25" dirty="0">
                <a:latin typeface="Century Gothic"/>
                <a:cs typeface="Century Gothic"/>
              </a:rPr>
              <a:t> </a:t>
            </a:r>
            <a:r>
              <a:rPr sz="700" spc="-10" dirty="0">
                <a:latin typeface="Century Gothic"/>
                <a:cs typeface="Century Gothic"/>
              </a:rPr>
              <a:t>20</a:t>
            </a:r>
            <a:r>
              <a:rPr lang="es-ES" sz="700" spc="-10" dirty="0">
                <a:latin typeface="Century Gothic"/>
                <a:cs typeface="Century Gothic"/>
              </a:rPr>
              <a:t>23</a:t>
            </a:r>
            <a:r>
              <a:rPr sz="700" spc="-10" dirty="0">
                <a:latin typeface="Century Gothic"/>
                <a:cs typeface="Century Gothic"/>
              </a:rPr>
              <a:t>-</a:t>
            </a:r>
            <a:r>
              <a:rPr sz="700" dirty="0">
                <a:latin typeface="Century Gothic"/>
                <a:cs typeface="Century Gothic"/>
              </a:rPr>
              <a:t>202</a:t>
            </a:r>
            <a:r>
              <a:rPr lang="es-ES" sz="700" dirty="0">
                <a:latin typeface="Century Gothic"/>
                <a:cs typeface="Century Gothic"/>
              </a:rPr>
              <a:t>7</a:t>
            </a:r>
            <a:r>
              <a:rPr sz="700" dirty="0">
                <a:latin typeface="Century Gothic"/>
                <a:cs typeface="Century Gothic"/>
              </a:rPr>
              <a:t> </a:t>
            </a:r>
            <a:r>
              <a:rPr sz="700" spc="-10" dirty="0">
                <a:latin typeface="Century Gothic"/>
                <a:cs typeface="Century Gothic"/>
              </a:rPr>
              <a:t>AGINTALDIA</a:t>
            </a:r>
            <a:endParaRPr sz="700" dirty="0">
              <a:latin typeface="Century Gothic"/>
              <a:cs typeface="Century Gothic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81355" y="123444"/>
            <a:ext cx="630936" cy="281939"/>
          </a:xfrm>
          <a:prstGeom prst="rect">
            <a:avLst/>
          </a:prstGeom>
        </p:spPr>
      </p:pic>
      <p:sp>
        <p:nvSpPr>
          <p:cNvPr id="5" name="object 5"/>
          <p:cNvSpPr txBox="1"/>
          <p:nvPr/>
        </p:nvSpPr>
        <p:spPr>
          <a:xfrm>
            <a:off x="459739" y="564845"/>
            <a:ext cx="7986167" cy="44307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eu-ES" sz="2800" b="1" dirty="0">
                <a:latin typeface="Century Gothic"/>
                <a:cs typeface="Century Gothic"/>
              </a:rPr>
              <a:t>Udal</a:t>
            </a:r>
            <a:r>
              <a:rPr lang="eu-ES" sz="2800" b="1" spc="-85" dirty="0">
                <a:latin typeface="Century Gothic"/>
                <a:cs typeface="Century Gothic"/>
              </a:rPr>
              <a:t> </a:t>
            </a:r>
            <a:r>
              <a:rPr lang="eu-ES" sz="2800" b="1" dirty="0">
                <a:latin typeface="Century Gothic"/>
                <a:cs typeface="Century Gothic"/>
              </a:rPr>
              <a:t>talde</a:t>
            </a:r>
            <a:r>
              <a:rPr lang="eu-ES" sz="2800" b="1" spc="-75" dirty="0">
                <a:latin typeface="Century Gothic"/>
                <a:cs typeface="Century Gothic"/>
              </a:rPr>
              <a:t> </a:t>
            </a:r>
            <a:r>
              <a:rPr lang="eu-ES" sz="2800" b="1" spc="-10" dirty="0">
                <a:latin typeface="Century Gothic"/>
                <a:cs typeface="Century Gothic"/>
              </a:rPr>
              <a:t>politikoentzako</a:t>
            </a:r>
            <a:r>
              <a:rPr lang="eu-ES" sz="2800" b="1" spc="-75" dirty="0">
                <a:latin typeface="Century Gothic"/>
                <a:cs typeface="Century Gothic"/>
              </a:rPr>
              <a:t> </a:t>
            </a:r>
            <a:r>
              <a:rPr lang="eu-ES" sz="2800" b="1" spc="-10" dirty="0">
                <a:latin typeface="Century Gothic"/>
                <a:cs typeface="Century Gothic"/>
              </a:rPr>
              <a:t>diru-kopurua</a:t>
            </a:r>
            <a:endParaRPr lang="eu-ES" sz="2800" dirty="0">
              <a:latin typeface="Century Gothic"/>
              <a:cs typeface="Century Gothic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352043" y="1063752"/>
            <a:ext cx="8575675" cy="5477510"/>
          </a:xfrm>
          <a:custGeom>
            <a:avLst/>
            <a:gdLst/>
            <a:ahLst/>
            <a:cxnLst/>
            <a:rect l="l" t="t" r="r" b="b"/>
            <a:pathLst>
              <a:path w="8575675" h="5477509">
                <a:moveTo>
                  <a:pt x="8575548" y="0"/>
                </a:moveTo>
                <a:lnTo>
                  <a:pt x="0" y="0"/>
                </a:lnTo>
                <a:lnTo>
                  <a:pt x="0" y="5477256"/>
                </a:lnTo>
                <a:lnTo>
                  <a:pt x="8575548" y="5477256"/>
                </a:lnTo>
                <a:lnTo>
                  <a:pt x="857554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459739" y="1140555"/>
            <a:ext cx="8379461" cy="5310428"/>
          </a:xfrm>
          <a:prstGeom prst="rect">
            <a:avLst/>
          </a:prstGeom>
        </p:spPr>
        <p:txBody>
          <a:bodyPr vert="horz" wrap="square" lIns="0" tIns="161290" rIns="0" bIns="0" rtlCol="0">
            <a:spAutoFit/>
          </a:bodyPr>
          <a:lstStyle/>
          <a:p>
            <a:pPr marL="26034">
              <a:lnSpc>
                <a:spcPct val="100000"/>
              </a:lnSpc>
              <a:spcBef>
                <a:spcPts val="1270"/>
              </a:spcBef>
            </a:pPr>
            <a:r>
              <a:rPr lang="eu-ES" sz="2000" b="1" dirty="0">
                <a:solidFill>
                  <a:srgbClr val="CF1240"/>
                </a:solidFill>
                <a:latin typeface="Century Gothic"/>
                <a:cs typeface="Century Gothic"/>
              </a:rPr>
              <a:t>5.-</a:t>
            </a:r>
            <a:r>
              <a:rPr lang="eu-ES" sz="2000" b="1" spc="-5" dirty="0">
                <a:solidFill>
                  <a:srgbClr val="CF1240"/>
                </a:solidFill>
                <a:latin typeface="Century Gothic"/>
                <a:cs typeface="Century Gothic"/>
              </a:rPr>
              <a:t> </a:t>
            </a:r>
            <a:r>
              <a:rPr lang="eu-ES" sz="2000" b="1" spc="-10" dirty="0">
                <a:latin typeface="Century Gothic"/>
                <a:cs typeface="Century Gothic"/>
              </a:rPr>
              <a:t>Kalkulatzea.</a:t>
            </a:r>
            <a:endParaRPr lang="eu-ES" sz="2000" dirty="0">
              <a:latin typeface="Century Gothic"/>
              <a:cs typeface="Century Gothic"/>
            </a:endParaRPr>
          </a:p>
          <a:p>
            <a:pPr marL="727075" indent="-349885">
              <a:lnSpc>
                <a:spcPct val="100000"/>
              </a:lnSpc>
              <a:spcBef>
                <a:spcPts val="930"/>
              </a:spcBef>
              <a:buClr>
                <a:srgbClr val="A42F0F"/>
              </a:buClr>
              <a:buFont typeface="Segoe UI"/>
              <a:buChar char="•"/>
              <a:tabLst>
                <a:tab pos="727075" algn="l"/>
                <a:tab pos="727710" algn="l"/>
              </a:tabLst>
            </a:pPr>
            <a:r>
              <a:rPr lang="eu-ES" sz="1600" b="1" dirty="0">
                <a:latin typeface="Century Gothic"/>
                <a:cs typeface="Century Gothic"/>
              </a:rPr>
              <a:t>Osagai</a:t>
            </a:r>
            <a:r>
              <a:rPr lang="eu-ES" sz="1600" b="1" spc="-40" dirty="0">
                <a:latin typeface="Century Gothic"/>
                <a:cs typeface="Century Gothic"/>
              </a:rPr>
              <a:t> </a:t>
            </a:r>
            <a:r>
              <a:rPr lang="eu-ES" sz="1600" b="1" dirty="0">
                <a:latin typeface="Century Gothic"/>
                <a:cs typeface="Century Gothic"/>
              </a:rPr>
              <a:t>finkoa</a:t>
            </a:r>
            <a:r>
              <a:rPr lang="eu-ES" sz="1600" b="1" spc="-30" dirty="0">
                <a:latin typeface="Century Gothic"/>
                <a:cs typeface="Century Gothic"/>
              </a:rPr>
              <a:t> </a:t>
            </a:r>
            <a:r>
              <a:rPr lang="eu-ES" sz="1600" spc="-10" dirty="0">
                <a:latin typeface="Century Gothic"/>
                <a:cs typeface="Century Gothic"/>
              </a:rPr>
              <a:t>–guztientzat</a:t>
            </a:r>
            <a:r>
              <a:rPr lang="eu-ES" sz="1600" spc="-30" dirty="0">
                <a:latin typeface="Century Gothic"/>
                <a:cs typeface="Century Gothic"/>
              </a:rPr>
              <a:t> </a:t>
            </a:r>
            <a:r>
              <a:rPr lang="eu-ES" sz="1600" dirty="0">
                <a:latin typeface="Century Gothic"/>
                <a:cs typeface="Century Gothic"/>
              </a:rPr>
              <a:t>berbera–</a:t>
            </a:r>
            <a:r>
              <a:rPr lang="eu-ES" sz="1600" spc="-50" dirty="0">
                <a:latin typeface="Century Gothic"/>
                <a:cs typeface="Century Gothic"/>
              </a:rPr>
              <a:t> </a:t>
            </a:r>
            <a:r>
              <a:rPr lang="eu-ES" sz="1600" dirty="0">
                <a:latin typeface="Century Gothic"/>
                <a:cs typeface="Century Gothic"/>
              </a:rPr>
              <a:t>+</a:t>
            </a:r>
            <a:r>
              <a:rPr lang="eu-ES" sz="1600" spc="-55" dirty="0">
                <a:latin typeface="Century Gothic"/>
                <a:cs typeface="Century Gothic"/>
              </a:rPr>
              <a:t> </a:t>
            </a:r>
            <a:r>
              <a:rPr lang="eu-ES" sz="1600" b="1" dirty="0">
                <a:latin typeface="Century Gothic"/>
                <a:cs typeface="Century Gothic"/>
              </a:rPr>
              <a:t>Osagai</a:t>
            </a:r>
            <a:r>
              <a:rPr lang="eu-ES" sz="1600" b="1" spc="-35" dirty="0">
                <a:latin typeface="Century Gothic"/>
                <a:cs typeface="Century Gothic"/>
              </a:rPr>
              <a:t> </a:t>
            </a:r>
            <a:r>
              <a:rPr lang="eu-ES" sz="1600" b="1" dirty="0">
                <a:latin typeface="Century Gothic"/>
                <a:cs typeface="Century Gothic"/>
              </a:rPr>
              <a:t>aldakorra</a:t>
            </a:r>
            <a:r>
              <a:rPr lang="eu-ES" sz="1600" b="1" spc="-20" dirty="0">
                <a:latin typeface="Century Gothic"/>
                <a:cs typeface="Century Gothic"/>
              </a:rPr>
              <a:t> </a:t>
            </a:r>
            <a:r>
              <a:rPr lang="eu-ES" sz="1600" spc="-10" dirty="0">
                <a:latin typeface="Century Gothic"/>
                <a:cs typeface="Century Gothic"/>
              </a:rPr>
              <a:t>–zinegotzi</a:t>
            </a:r>
            <a:endParaRPr lang="eu-ES" sz="1600" dirty="0">
              <a:latin typeface="Century Gothic"/>
              <a:cs typeface="Century Gothic"/>
            </a:endParaRPr>
          </a:p>
          <a:p>
            <a:pPr marL="377825">
              <a:lnSpc>
                <a:spcPct val="100000"/>
              </a:lnSpc>
            </a:pPr>
            <a:r>
              <a:rPr lang="eu-ES" sz="1600" dirty="0">
                <a:latin typeface="Century Gothic"/>
                <a:cs typeface="Century Gothic"/>
              </a:rPr>
              <a:t>kopuruaren</a:t>
            </a:r>
            <a:r>
              <a:rPr lang="eu-ES" sz="1600" spc="-95" dirty="0">
                <a:latin typeface="Century Gothic"/>
                <a:cs typeface="Century Gothic"/>
              </a:rPr>
              <a:t> </a:t>
            </a:r>
            <a:r>
              <a:rPr lang="eu-ES" sz="1600" dirty="0">
                <a:latin typeface="Century Gothic"/>
                <a:cs typeface="Century Gothic"/>
              </a:rPr>
              <a:t>arabera–</a:t>
            </a:r>
            <a:r>
              <a:rPr lang="eu-ES" sz="1600" spc="-95" dirty="0">
                <a:latin typeface="Century Gothic"/>
                <a:cs typeface="Century Gothic"/>
              </a:rPr>
              <a:t> </a:t>
            </a:r>
            <a:r>
              <a:rPr lang="eu-ES" sz="1600" spc="-10" dirty="0">
                <a:latin typeface="Century Gothic"/>
                <a:cs typeface="Century Gothic"/>
              </a:rPr>
              <a:t>batuta</a:t>
            </a:r>
            <a:endParaRPr lang="eu-ES" sz="1600" dirty="0">
              <a:latin typeface="Century Gothic"/>
              <a:cs typeface="Century Gothic"/>
            </a:endParaRPr>
          </a:p>
          <a:p>
            <a:pPr marL="12700">
              <a:lnSpc>
                <a:spcPct val="100000"/>
              </a:lnSpc>
              <a:spcBef>
                <a:spcPts val="1010"/>
              </a:spcBef>
            </a:pPr>
            <a:r>
              <a:rPr lang="eu-ES" sz="1900" b="1" dirty="0">
                <a:solidFill>
                  <a:srgbClr val="CF1240"/>
                </a:solidFill>
                <a:latin typeface="Century Gothic"/>
                <a:cs typeface="Century Gothic"/>
              </a:rPr>
              <a:t>6.-</a:t>
            </a:r>
            <a:r>
              <a:rPr lang="eu-ES" sz="1900" b="1" spc="-15" dirty="0">
                <a:solidFill>
                  <a:srgbClr val="CF1240"/>
                </a:solidFill>
                <a:latin typeface="Century Gothic"/>
                <a:cs typeface="Century Gothic"/>
              </a:rPr>
              <a:t> </a:t>
            </a:r>
            <a:r>
              <a:rPr lang="eu-ES" sz="1800" b="1" spc="-10" dirty="0">
                <a:latin typeface="Century Gothic"/>
                <a:cs typeface="Century Gothic"/>
              </a:rPr>
              <a:t>Debekua</a:t>
            </a:r>
            <a:r>
              <a:rPr lang="eu-ES" sz="1600" spc="-10" dirty="0">
                <a:latin typeface="Century Gothic"/>
                <a:cs typeface="Century Gothic"/>
              </a:rPr>
              <a:t>:</a:t>
            </a:r>
            <a:endParaRPr lang="eu-ES" sz="1600" dirty="0">
              <a:latin typeface="Century Gothic"/>
              <a:cs typeface="Century Gothic"/>
            </a:endParaRPr>
          </a:p>
          <a:p>
            <a:pPr marL="727075" indent="-349885">
              <a:lnSpc>
                <a:spcPct val="100000"/>
              </a:lnSpc>
              <a:spcBef>
                <a:spcPts val="994"/>
              </a:spcBef>
              <a:buClr>
                <a:srgbClr val="A42F0F"/>
              </a:buClr>
              <a:buFont typeface="Segoe UI"/>
              <a:buChar char="•"/>
              <a:tabLst>
                <a:tab pos="727075" algn="l"/>
                <a:tab pos="727710" algn="l"/>
              </a:tabLst>
            </a:pPr>
            <a:r>
              <a:rPr lang="eu-ES" sz="1600" dirty="0">
                <a:latin typeface="Century Gothic"/>
                <a:cs typeface="Century Gothic"/>
              </a:rPr>
              <a:t>Ondare</a:t>
            </a:r>
            <a:r>
              <a:rPr lang="eu-ES" sz="1600" spc="-60" dirty="0">
                <a:latin typeface="Century Gothic"/>
                <a:cs typeface="Century Gothic"/>
              </a:rPr>
              <a:t> </a:t>
            </a:r>
            <a:r>
              <a:rPr lang="eu-ES" sz="1600" dirty="0">
                <a:latin typeface="Century Gothic"/>
                <a:cs typeface="Century Gothic"/>
              </a:rPr>
              <a:t>izaerako</a:t>
            </a:r>
            <a:r>
              <a:rPr lang="eu-ES" sz="1600" spc="-65" dirty="0">
                <a:latin typeface="Century Gothic"/>
                <a:cs typeface="Century Gothic"/>
              </a:rPr>
              <a:t> </a:t>
            </a:r>
            <a:r>
              <a:rPr lang="eu-ES" sz="1600" b="1" dirty="0">
                <a:latin typeface="Century Gothic"/>
                <a:cs typeface="Century Gothic"/>
              </a:rPr>
              <a:t>aktibo</a:t>
            </a:r>
            <a:r>
              <a:rPr lang="eu-ES" sz="1600" b="1" spc="-45" dirty="0">
                <a:latin typeface="Century Gothic"/>
                <a:cs typeface="Century Gothic"/>
              </a:rPr>
              <a:t> </a:t>
            </a:r>
            <a:r>
              <a:rPr lang="eu-ES" sz="1600" b="1" dirty="0">
                <a:latin typeface="Century Gothic"/>
                <a:cs typeface="Century Gothic"/>
              </a:rPr>
              <a:t>finkoak</a:t>
            </a:r>
            <a:r>
              <a:rPr lang="eu-ES" sz="1600" b="1" spc="-40" dirty="0">
                <a:latin typeface="Century Gothic"/>
                <a:cs typeface="Century Gothic"/>
              </a:rPr>
              <a:t> </a:t>
            </a:r>
            <a:r>
              <a:rPr lang="eu-ES" sz="1600" dirty="0">
                <a:latin typeface="Century Gothic"/>
                <a:cs typeface="Century Gothic"/>
              </a:rPr>
              <a:t>izan</a:t>
            </a:r>
            <a:r>
              <a:rPr lang="eu-ES" sz="1600" spc="-70" dirty="0">
                <a:latin typeface="Century Gothic"/>
                <a:cs typeface="Century Gothic"/>
              </a:rPr>
              <a:t> </a:t>
            </a:r>
            <a:r>
              <a:rPr lang="eu-ES" sz="1600" spc="-10" dirty="0">
                <a:latin typeface="Century Gothic"/>
                <a:cs typeface="Century Gothic"/>
              </a:rPr>
              <a:t>daitezkeen</a:t>
            </a:r>
            <a:r>
              <a:rPr lang="eu-ES" sz="1600" spc="-45" dirty="0">
                <a:latin typeface="Century Gothic"/>
                <a:cs typeface="Century Gothic"/>
              </a:rPr>
              <a:t> </a:t>
            </a:r>
            <a:r>
              <a:rPr lang="eu-ES" sz="1600" dirty="0">
                <a:latin typeface="Century Gothic"/>
                <a:cs typeface="Century Gothic"/>
              </a:rPr>
              <a:t>ondasunak</a:t>
            </a:r>
            <a:r>
              <a:rPr lang="eu-ES" sz="1600" spc="-50" dirty="0">
                <a:latin typeface="Century Gothic"/>
                <a:cs typeface="Century Gothic"/>
              </a:rPr>
              <a:t> </a:t>
            </a:r>
            <a:r>
              <a:rPr lang="eu-ES" sz="1600" spc="-10" dirty="0">
                <a:latin typeface="Century Gothic"/>
                <a:cs typeface="Century Gothic"/>
              </a:rPr>
              <a:t>eskuratuta</a:t>
            </a:r>
            <a:endParaRPr lang="eu-ES" sz="1600" dirty="0">
              <a:latin typeface="Century Gothic"/>
              <a:cs typeface="Century Gothic"/>
            </a:endParaRPr>
          </a:p>
          <a:p>
            <a:pPr marL="727075" indent="-349885">
              <a:lnSpc>
                <a:spcPct val="100000"/>
              </a:lnSpc>
              <a:spcBef>
                <a:spcPts val="1000"/>
              </a:spcBef>
              <a:buClr>
                <a:srgbClr val="A42F0F"/>
              </a:buClr>
              <a:buFont typeface="Segoe UI"/>
              <a:buChar char="•"/>
              <a:tabLst>
                <a:tab pos="727075" algn="l"/>
                <a:tab pos="727710" algn="l"/>
              </a:tabLst>
            </a:pPr>
            <a:r>
              <a:rPr lang="eu-ES" sz="1600" b="1" dirty="0">
                <a:latin typeface="Century Gothic"/>
                <a:cs typeface="Century Gothic"/>
              </a:rPr>
              <a:t>Udalaren</a:t>
            </a:r>
            <a:r>
              <a:rPr lang="eu-ES" sz="1600" b="1" spc="-60" dirty="0">
                <a:latin typeface="Century Gothic"/>
                <a:cs typeface="Century Gothic"/>
              </a:rPr>
              <a:t> </a:t>
            </a:r>
            <a:r>
              <a:rPr lang="eu-ES" sz="1600" b="1" dirty="0">
                <a:latin typeface="Century Gothic"/>
                <a:cs typeface="Century Gothic"/>
              </a:rPr>
              <a:t>zerbitzuko</a:t>
            </a:r>
            <a:r>
              <a:rPr lang="eu-ES" sz="1600" b="1" spc="-60" dirty="0">
                <a:latin typeface="Century Gothic"/>
                <a:cs typeface="Century Gothic"/>
              </a:rPr>
              <a:t> </a:t>
            </a:r>
            <a:r>
              <a:rPr lang="eu-ES" sz="1600" b="1" dirty="0">
                <a:latin typeface="Century Gothic"/>
                <a:cs typeface="Century Gothic"/>
              </a:rPr>
              <a:t>langileei</a:t>
            </a:r>
            <a:r>
              <a:rPr lang="eu-ES" sz="1600" b="1" spc="-40" dirty="0">
                <a:latin typeface="Century Gothic"/>
                <a:cs typeface="Century Gothic"/>
              </a:rPr>
              <a:t> </a:t>
            </a:r>
            <a:r>
              <a:rPr lang="eu-ES" sz="1600" dirty="0">
                <a:latin typeface="Century Gothic"/>
                <a:cs typeface="Century Gothic"/>
              </a:rPr>
              <a:t>ordainsariak</a:t>
            </a:r>
            <a:r>
              <a:rPr lang="eu-ES" sz="1600" spc="-70" dirty="0">
                <a:latin typeface="Century Gothic"/>
                <a:cs typeface="Century Gothic"/>
              </a:rPr>
              <a:t> </a:t>
            </a:r>
            <a:r>
              <a:rPr lang="eu-ES" sz="1600" spc="-10" dirty="0">
                <a:latin typeface="Century Gothic"/>
                <a:cs typeface="Century Gothic"/>
              </a:rPr>
              <a:t>ordaindu</a:t>
            </a:r>
            <a:endParaRPr lang="eu-ES" sz="1600" dirty="0">
              <a:latin typeface="Century Gothic"/>
              <a:cs typeface="Century Gothic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lang="eu-ES" sz="1700" dirty="0">
              <a:latin typeface="Century Gothic"/>
              <a:cs typeface="Century Gothic"/>
            </a:endParaRPr>
          </a:p>
          <a:p>
            <a:pPr marL="12700" marR="5080">
              <a:lnSpc>
                <a:spcPct val="100000"/>
              </a:lnSpc>
            </a:pPr>
            <a:r>
              <a:rPr lang="eu-ES" sz="1900" b="1" dirty="0">
                <a:solidFill>
                  <a:srgbClr val="CF1240"/>
                </a:solidFill>
                <a:latin typeface="Century Gothic"/>
                <a:cs typeface="Century Gothic"/>
              </a:rPr>
              <a:t>7.-</a:t>
            </a:r>
            <a:r>
              <a:rPr lang="eu-ES" sz="1900" b="1" spc="-10" dirty="0">
                <a:solidFill>
                  <a:srgbClr val="CF1240"/>
                </a:solidFill>
                <a:latin typeface="Century Gothic"/>
                <a:cs typeface="Century Gothic"/>
              </a:rPr>
              <a:t> </a:t>
            </a:r>
            <a:r>
              <a:rPr lang="eu-ES" b="1" dirty="0">
                <a:latin typeface="Century Gothic"/>
              </a:rPr>
              <a:t>Kontabilitate </a:t>
            </a:r>
            <a:r>
              <a:rPr lang="eu-ES" sz="1800" b="1" dirty="0">
                <a:latin typeface="Century Gothic"/>
                <a:cs typeface="Century Gothic"/>
              </a:rPr>
              <a:t>espezifikoa</a:t>
            </a:r>
            <a:r>
              <a:rPr lang="eu-ES" sz="1800" b="1" spc="-35" dirty="0">
                <a:latin typeface="Century Gothic"/>
                <a:cs typeface="Century Gothic"/>
              </a:rPr>
              <a:t> </a:t>
            </a:r>
            <a:r>
              <a:rPr lang="eu-ES" b="1" spc="-35" dirty="0">
                <a:latin typeface="Century Gothic"/>
                <a:cs typeface="Century Gothic"/>
              </a:rPr>
              <a:t>eraman</a:t>
            </a:r>
            <a:r>
              <a:rPr lang="eu-ES" sz="1800" spc="-55" dirty="0">
                <a:latin typeface="Century Gothic"/>
                <a:cs typeface="Century Gothic"/>
              </a:rPr>
              <a:t> </a:t>
            </a:r>
            <a:r>
              <a:rPr lang="eu-ES" sz="1800" dirty="0">
                <a:latin typeface="Century Gothic"/>
                <a:cs typeface="Century Gothic"/>
              </a:rPr>
              <a:t>behar dute</a:t>
            </a:r>
            <a:r>
              <a:rPr lang="eu-ES" dirty="0">
                <a:latin typeface="Century Gothic"/>
                <a:cs typeface="Century Gothic"/>
              </a:rPr>
              <a:t> eta </a:t>
            </a:r>
            <a:r>
              <a:rPr lang="eu-ES" sz="1800" dirty="0">
                <a:latin typeface="Century Gothic"/>
                <a:cs typeface="Century Gothic"/>
              </a:rPr>
              <a:t>Osoko bilkuraren esku jarriko dute,</a:t>
            </a:r>
            <a:r>
              <a:rPr lang="eu-ES" dirty="0">
                <a:latin typeface="Century Gothic"/>
                <a:cs typeface="Century Gothic"/>
              </a:rPr>
              <a:t> hark</a:t>
            </a:r>
            <a:r>
              <a:rPr lang="eu-ES" sz="1800" dirty="0">
                <a:latin typeface="Century Gothic"/>
                <a:cs typeface="Century Gothic"/>
              </a:rPr>
              <a:t>  eskatzen</a:t>
            </a:r>
            <a:r>
              <a:rPr lang="eu-ES" sz="1800" spc="-20" dirty="0">
                <a:latin typeface="Century Gothic"/>
                <a:cs typeface="Century Gothic"/>
              </a:rPr>
              <a:t> </a:t>
            </a:r>
            <a:r>
              <a:rPr lang="eu-ES" sz="1800" dirty="0">
                <a:latin typeface="Century Gothic"/>
                <a:cs typeface="Century Gothic"/>
              </a:rPr>
              <a:t>duenean.</a:t>
            </a:r>
            <a:r>
              <a:rPr lang="eu-ES" sz="1800" spc="5" dirty="0">
                <a:latin typeface="Century Gothic"/>
                <a:cs typeface="Century Gothic"/>
              </a:rPr>
              <a:t> Kontu-hartzailetzak egingo du fiskalizazioa </a:t>
            </a:r>
            <a:r>
              <a:rPr lang="eu-ES" sz="1800" dirty="0">
                <a:latin typeface="Century Gothic"/>
                <a:cs typeface="Century Gothic"/>
              </a:rPr>
              <a:t>(</a:t>
            </a:r>
            <a:r>
              <a:rPr lang="eu-ES" sz="1800" dirty="0" err="1">
                <a:latin typeface="Century Gothic"/>
                <a:cs typeface="Century Gothic"/>
              </a:rPr>
              <a:t>HKEEren</a:t>
            </a:r>
            <a:r>
              <a:rPr lang="eu-ES" sz="1800" spc="10" dirty="0">
                <a:latin typeface="Century Gothic"/>
                <a:cs typeface="Century Gothic"/>
              </a:rPr>
              <a:t> </a:t>
            </a:r>
            <a:r>
              <a:rPr lang="eu-ES" sz="1800" spc="-10" dirty="0">
                <a:latin typeface="Century Gothic"/>
                <a:cs typeface="Century Gothic"/>
              </a:rPr>
              <a:t>t</a:t>
            </a:r>
            <a:r>
              <a:rPr lang="eu-ES" spc="-10" dirty="0">
                <a:latin typeface="Century Gothic"/>
                <a:cs typeface="Century Gothic"/>
              </a:rPr>
              <a:t>x</a:t>
            </a:r>
            <a:r>
              <a:rPr lang="eu-ES" sz="1800" spc="-10" dirty="0">
                <a:latin typeface="Century Gothic"/>
                <a:cs typeface="Century Gothic"/>
              </a:rPr>
              <a:t>ostena). </a:t>
            </a:r>
            <a:r>
              <a:rPr lang="eu-ES" sz="1600" spc="-10" dirty="0">
                <a:latin typeface="Century Gothic"/>
                <a:cs typeface="Century Gothic"/>
              </a:rPr>
              <a:t>Diru-laguntzak</a:t>
            </a:r>
            <a:r>
              <a:rPr lang="eu-ES" sz="1600" spc="-50" dirty="0">
                <a:latin typeface="Century Gothic"/>
                <a:cs typeface="Century Gothic"/>
              </a:rPr>
              <a:t> </a:t>
            </a:r>
            <a:r>
              <a:rPr lang="eu-ES" sz="1600" dirty="0">
                <a:latin typeface="Century Gothic"/>
                <a:cs typeface="Century Gothic"/>
              </a:rPr>
              <a:t>dira baina</a:t>
            </a:r>
            <a:r>
              <a:rPr lang="eu-ES" sz="1600" spc="-50" dirty="0">
                <a:latin typeface="Century Gothic"/>
                <a:cs typeface="Century Gothic"/>
              </a:rPr>
              <a:t> </a:t>
            </a:r>
            <a:r>
              <a:rPr lang="eu-ES" sz="1600" spc="-10" dirty="0">
                <a:latin typeface="Century Gothic"/>
                <a:cs typeface="Century Gothic"/>
              </a:rPr>
              <a:t>Diru-laguntzak</a:t>
            </a:r>
            <a:r>
              <a:rPr lang="eu-ES" sz="1600" spc="-45" dirty="0">
                <a:latin typeface="Century Gothic"/>
                <a:cs typeface="Century Gothic"/>
              </a:rPr>
              <a:t> </a:t>
            </a:r>
            <a:r>
              <a:rPr lang="eu-ES" sz="1600" dirty="0">
                <a:latin typeface="Century Gothic"/>
                <a:cs typeface="Century Gothic"/>
              </a:rPr>
              <a:t>arautzeko</a:t>
            </a:r>
            <a:r>
              <a:rPr lang="eu-ES" sz="1600" spc="-45" dirty="0">
                <a:latin typeface="Century Gothic"/>
                <a:cs typeface="Century Gothic"/>
              </a:rPr>
              <a:t> </a:t>
            </a:r>
            <a:r>
              <a:rPr lang="eu-ES" sz="1600" dirty="0">
                <a:latin typeface="Century Gothic"/>
                <a:cs typeface="Century Gothic"/>
              </a:rPr>
              <a:t>Legea</a:t>
            </a:r>
            <a:r>
              <a:rPr lang="eu-ES" sz="1600" spc="-45" dirty="0">
                <a:latin typeface="Century Gothic"/>
                <a:cs typeface="Century Gothic"/>
              </a:rPr>
              <a:t> ez zaie aplikatzen.</a:t>
            </a:r>
            <a:endParaRPr lang="eu-ES" sz="1600" dirty="0">
              <a:latin typeface="Century Gothic"/>
              <a:cs typeface="Century Gothic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lang="eu-ES" sz="1800" dirty="0">
              <a:latin typeface="Century Gothic"/>
              <a:cs typeface="Century Gothic"/>
            </a:endParaRPr>
          </a:p>
          <a:p>
            <a:pPr marL="12700">
              <a:lnSpc>
                <a:spcPct val="100000"/>
              </a:lnSpc>
            </a:pPr>
            <a:r>
              <a:rPr lang="eu-ES" sz="1900" b="1" dirty="0">
                <a:solidFill>
                  <a:srgbClr val="CF1240"/>
                </a:solidFill>
                <a:latin typeface="Century Gothic"/>
                <a:cs typeface="Century Gothic"/>
              </a:rPr>
              <a:t>8.-</a:t>
            </a:r>
            <a:r>
              <a:rPr lang="eu-ES" sz="1900" b="1" spc="5" dirty="0">
                <a:solidFill>
                  <a:srgbClr val="CF1240"/>
                </a:solidFill>
                <a:latin typeface="Century Gothic"/>
                <a:cs typeface="Century Gothic"/>
              </a:rPr>
              <a:t> </a:t>
            </a:r>
            <a:r>
              <a:rPr lang="eu-ES" sz="1800" b="1" dirty="0" err="1">
                <a:latin typeface="Century Gothic"/>
                <a:cs typeface="Century Gothic"/>
              </a:rPr>
              <a:t>IFZren</a:t>
            </a:r>
            <a:r>
              <a:rPr lang="eu-ES" sz="1800" b="1" spc="-45" dirty="0">
                <a:latin typeface="Century Gothic"/>
                <a:cs typeface="Century Gothic"/>
              </a:rPr>
              <a:t> </a:t>
            </a:r>
            <a:r>
              <a:rPr lang="eu-ES" sz="1800" dirty="0">
                <a:latin typeface="Century Gothic"/>
                <a:cs typeface="Century Gothic"/>
              </a:rPr>
              <a:t>beharra</a:t>
            </a:r>
            <a:r>
              <a:rPr lang="eu-ES" sz="1800" b="1" dirty="0">
                <a:latin typeface="Century Gothic"/>
                <a:cs typeface="Century Gothic"/>
              </a:rPr>
              <a:t>,</a:t>
            </a:r>
            <a:r>
              <a:rPr lang="eu-ES" sz="1800" b="1" spc="-5" dirty="0">
                <a:latin typeface="Century Gothic"/>
                <a:cs typeface="Century Gothic"/>
              </a:rPr>
              <a:t> </a:t>
            </a:r>
            <a:r>
              <a:rPr lang="eu-ES" sz="1800" dirty="0">
                <a:latin typeface="Century Gothic"/>
                <a:cs typeface="Century Gothic"/>
              </a:rPr>
              <a:t>nortasun</a:t>
            </a:r>
            <a:r>
              <a:rPr lang="eu-ES" sz="1800" spc="10" dirty="0">
                <a:latin typeface="Century Gothic"/>
                <a:cs typeface="Century Gothic"/>
              </a:rPr>
              <a:t> </a:t>
            </a:r>
            <a:r>
              <a:rPr lang="eu-ES" sz="1800" dirty="0">
                <a:latin typeface="Century Gothic"/>
                <a:cs typeface="Century Gothic"/>
              </a:rPr>
              <a:t>juridikorik</a:t>
            </a:r>
            <a:r>
              <a:rPr lang="eu-ES" sz="1800" spc="-40" dirty="0">
                <a:latin typeface="Century Gothic"/>
                <a:cs typeface="Century Gothic"/>
              </a:rPr>
              <a:t> </a:t>
            </a:r>
            <a:r>
              <a:rPr lang="eu-ES" sz="1800" dirty="0">
                <a:latin typeface="Century Gothic"/>
                <a:cs typeface="Century Gothic"/>
              </a:rPr>
              <a:t>gabeko</a:t>
            </a:r>
            <a:r>
              <a:rPr lang="eu-ES" sz="1800" spc="-15" dirty="0">
                <a:latin typeface="Century Gothic"/>
                <a:cs typeface="Century Gothic"/>
              </a:rPr>
              <a:t> </a:t>
            </a:r>
            <a:r>
              <a:rPr lang="eu-ES" sz="1800" spc="-10" dirty="0">
                <a:latin typeface="Century Gothic"/>
                <a:cs typeface="Century Gothic"/>
              </a:rPr>
              <a:t>ondasun-erkidegoa</a:t>
            </a:r>
            <a:endParaRPr lang="eu-ES" sz="1800" dirty="0">
              <a:latin typeface="Century Gothic"/>
              <a:cs typeface="Century Gothic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lang="eu-ES" sz="1900" dirty="0">
              <a:latin typeface="Century Gothic"/>
              <a:cs typeface="Century Gothic"/>
            </a:endParaRPr>
          </a:p>
          <a:p>
            <a:pPr marL="12700" marR="97155">
              <a:lnSpc>
                <a:spcPct val="100000"/>
              </a:lnSpc>
            </a:pPr>
            <a:r>
              <a:rPr lang="eu-ES" sz="1900" b="1" dirty="0">
                <a:solidFill>
                  <a:srgbClr val="CF1240"/>
                </a:solidFill>
                <a:latin typeface="Century Gothic"/>
                <a:cs typeface="Century Gothic"/>
              </a:rPr>
              <a:t>9.-</a:t>
            </a:r>
            <a:r>
              <a:rPr lang="eu-ES" sz="1900" b="1" spc="-5" dirty="0">
                <a:solidFill>
                  <a:srgbClr val="CF1240"/>
                </a:solidFill>
                <a:latin typeface="Century Gothic"/>
                <a:cs typeface="Century Gothic"/>
              </a:rPr>
              <a:t> </a:t>
            </a:r>
            <a:r>
              <a:rPr lang="eu-ES" sz="1800" dirty="0">
                <a:latin typeface="Century Gothic"/>
                <a:cs typeface="Century Gothic"/>
              </a:rPr>
              <a:t>Diru-kopuruek</a:t>
            </a:r>
            <a:r>
              <a:rPr lang="eu-ES" sz="1800" spc="-25" dirty="0">
                <a:latin typeface="Century Gothic"/>
                <a:cs typeface="Century Gothic"/>
              </a:rPr>
              <a:t> </a:t>
            </a:r>
            <a:r>
              <a:rPr lang="eu-ES" sz="1800" b="1" dirty="0">
                <a:latin typeface="Century Gothic"/>
                <a:cs typeface="Century Gothic"/>
              </a:rPr>
              <a:t>izan</a:t>
            </a:r>
            <a:r>
              <a:rPr lang="eu-ES" sz="1800" b="1" spc="-40" dirty="0">
                <a:latin typeface="Century Gothic"/>
                <a:cs typeface="Century Gothic"/>
              </a:rPr>
              <a:t> </a:t>
            </a:r>
            <a:r>
              <a:rPr lang="eu-ES" sz="1800" b="1" dirty="0">
                <a:latin typeface="Century Gothic"/>
                <a:cs typeface="Century Gothic"/>
              </a:rPr>
              <a:t>ditzaketen</a:t>
            </a:r>
            <a:r>
              <a:rPr lang="eu-ES" sz="1800" b="1" spc="-40" dirty="0">
                <a:latin typeface="Century Gothic"/>
                <a:cs typeface="Century Gothic"/>
              </a:rPr>
              <a:t> </a:t>
            </a:r>
            <a:r>
              <a:rPr lang="eu-ES" sz="1800" b="1" dirty="0">
                <a:latin typeface="Century Gothic"/>
                <a:cs typeface="Century Gothic"/>
              </a:rPr>
              <a:t>xedeak </a:t>
            </a:r>
            <a:r>
              <a:rPr lang="eu-ES" sz="1800" dirty="0">
                <a:latin typeface="Century Gothic"/>
                <a:cs typeface="Century Gothic"/>
              </a:rPr>
              <a:t>(alokairuak,</a:t>
            </a:r>
            <a:r>
              <a:rPr lang="eu-ES" sz="1800" spc="-15" dirty="0">
                <a:latin typeface="Century Gothic"/>
                <a:cs typeface="Century Gothic"/>
              </a:rPr>
              <a:t> </a:t>
            </a:r>
            <a:r>
              <a:rPr lang="eu-ES" sz="1800" spc="-10" dirty="0">
                <a:latin typeface="Century Gothic"/>
                <a:cs typeface="Century Gothic"/>
              </a:rPr>
              <a:t>jakinarazpenak, </a:t>
            </a:r>
            <a:r>
              <a:rPr lang="eu-ES" sz="1800" dirty="0">
                <a:latin typeface="Century Gothic"/>
                <a:cs typeface="Century Gothic"/>
              </a:rPr>
              <a:t>inprenta,</a:t>
            </a:r>
            <a:r>
              <a:rPr lang="eu-ES" sz="1800" spc="-40" dirty="0">
                <a:latin typeface="Century Gothic"/>
                <a:cs typeface="Century Gothic"/>
              </a:rPr>
              <a:t> </a:t>
            </a:r>
            <a:r>
              <a:rPr lang="eu-ES" sz="1800" dirty="0">
                <a:latin typeface="Century Gothic"/>
                <a:cs typeface="Century Gothic"/>
              </a:rPr>
              <a:t>harpidetzak,</a:t>
            </a:r>
            <a:r>
              <a:rPr lang="eu-ES" sz="1800" spc="-35" dirty="0">
                <a:latin typeface="Century Gothic"/>
                <a:cs typeface="Century Gothic"/>
              </a:rPr>
              <a:t> </a:t>
            </a:r>
            <a:r>
              <a:rPr lang="eu-ES" sz="1800" dirty="0">
                <a:latin typeface="Century Gothic"/>
                <a:cs typeface="Century Gothic"/>
              </a:rPr>
              <a:t>informazio-buletina,</a:t>
            </a:r>
            <a:r>
              <a:rPr lang="eu-ES" sz="1800" spc="-60" dirty="0">
                <a:latin typeface="Century Gothic"/>
                <a:cs typeface="Century Gothic"/>
              </a:rPr>
              <a:t> </a:t>
            </a:r>
            <a:r>
              <a:rPr lang="eu-ES" sz="1800" b="1" dirty="0">
                <a:latin typeface="Century Gothic"/>
                <a:cs typeface="Century Gothic"/>
              </a:rPr>
              <a:t>alderdi</a:t>
            </a:r>
            <a:r>
              <a:rPr lang="eu-ES" sz="1800" b="1" spc="-45" dirty="0">
                <a:latin typeface="Century Gothic"/>
                <a:cs typeface="Century Gothic"/>
              </a:rPr>
              <a:t> </a:t>
            </a:r>
            <a:r>
              <a:rPr lang="eu-ES" sz="1800" b="1" dirty="0">
                <a:latin typeface="Century Gothic"/>
                <a:cs typeface="Century Gothic"/>
              </a:rPr>
              <a:t>politikoak</a:t>
            </a:r>
            <a:r>
              <a:rPr lang="eu-ES" sz="1800" b="1" spc="-40" dirty="0">
                <a:latin typeface="Century Gothic"/>
                <a:cs typeface="Century Gothic"/>
              </a:rPr>
              <a:t> </a:t>
            </a:r>
            <a:r>
              <a:rPr lang="eu-ES" sz="1800" b="1" spc="-10" dirty="0">
                <a:latin typeface="Century Gothic"/>
                <a:cs typeface="Century Gothic"/>
              </a:rPr>
              <a:t>emandako </a:t>
            </a:r>
            <a:r>
              <a:rPr lang="eu-ES" sz="1800" b="1" dirty="0">
                <a:latin typeface="Century Gothic"/>
                <a:cs typeface="Century Gothic"/>
              </a:rPr>
              <a:t>zerbitzuen</a:t>
            </a:r>
            <a:r>
              <a:rPr lang="eu-ES" sz="1800" b="1" spc="-60" dirty="0">
                <a:latin typeface="Century Gothic"/>
                <a:cs typeface="Century Gothic"/>
              </a:rPr>
              <a:t> </a:t>
            </a:r>
            <a:r>
              <a:rPr lang="eu-ES" sz="1800" dirty="0">
                <a:latin typeface="Century Gothic"/>
                <a:cs typeface="Century Gothic"/>
              </a:rPr>
              <a:t>gastuak,</a:t>
            </a:r>
            <a:r>
              <a:rPr lang="eu-ES" sz="1800" spc="10" dirty="0">
                <a:latin typeface="Century Gothic"/>
                <a:cs typeface="Century Gothic"/>
              </a:rPr>
              <a:t> </a:t>
            </a:r>
            <a:r>
              <a:rPr lang="eu-ES" sz="1800" dirty="0">
                <a:latin typeface="Century Gothic"/>
                <a:cs typeface="Century Gothic"/>
              </a:rPr>
              <a:t>ordezkaritza</a:t>
            </a:r>
            <a:r>
              <a:rPr lang="eu-ES" sz="1800" spc="-45" dirty="0">
                <a:latin typeface="Century Gothic"/>
                <a:cs typeface="Century Gothic"/>
              </a:rPr>
              <a:t> </a:t>
            </a:r>
            <a:r>
              <a:rPr lang="eu-ES" sz="1800" dirty="0">
                <a:latin typeface="Century Gothic"/>
                <a:cs typeface="Century Gothic"/>
              </a:rPr>
              <a:t>gastuak,</a:t>
            </a:r>
            <a:r>
              <a:rPr lang="eu-ES" sz="1800" spc="10" dirty="0">
                <a:latin typeface="Century Gothic"/>
                <a:cs typeface="Century Gothic"/>
              </a:rPr>
              <a:t> </a:t>
            </a:r>
            <a:r>
              <a:rPr lang="eu-ES" sz="1800" b="1" dirty="0">
                <a:latin typeface="Century Gothic"/>
                <a:cs typeface="Century Gothic"/>
              </a:rPr>
              <a:t>langileak</a:t>
            </a:r>
            <a:r>
              <a:rPr lang="eu-ES" sz="1800" b="1" spc="-15" dirty="0">
                <a:latin typeface="Century Gothic"/>
                <a:cs typeface="Century Gothic"/>
              </a:rPr>
              <a:t> </a:t>
            </a:r>
            <a:r>
              <a:rPr lang="eu-ES" sz="1800" b="1" dirty="0">
                <a:latin typeface="Century Gothic"/>
                <a:cs typeface="Century Gothic"/>
              </a:rPr>
              <a:t>kontratatzea</a:t>
            </a:r>
            <a:r>
              <a:rPr lang="eu-ES" sz="1800" dirty="0">
                <a:latin typeface="Century Gothic"/>
                <a:cs typeface="Century Gothic"/>
              </a:rPr>
              <a:t>,</a:t>
            </a:r>
            <a:r>
              <a:rPr lang="eu-ES" sz="1800" spc="-35" dirty="0">
                <a:latin typeface="Century Gothic"/>
                <a:cs typeface="Century Gothic"/>
              </a:rPr>
              <a:t> </a:t>
            </a:r>
            <a:r>
              <a:rPr lang="eu-ES" sz="1800" spc="-10" dirty="0">
                <a:latin typeface="Century Gothic"/>
                <a:cs typeface="Century Gothic"/>
              </a:rPr>
              <a:t>etab.)</a:t>
            </a:r>
            <a:endParaRPr lang="eu-ES" sz="1800" dirty="0">
              <a:latin typeface="Century Gothic"/>
              <a:cs typeface="Century Gothic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727440" y="152146"/>
            <a:ext cx="208279" cy="212238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es-ES" sz="1300" dirty="0">
                <a:latin typeface="Century Gothic"/>
                <a:cs typeface="Century Gothic"/>
              </a:rPr>
              <a:t>17</a:t>
            </a:r>
            <a:endParaRPr sz="1300" dirty="0">
              <a:latin typeface="Century Gothic"/>
              <a:cs typeface="Century Gothic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757673" y="168021"/>
            <a:ext cx="3657600" cy="227626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indent="1606550">
              <a:lnSpc>
                <a:spcPct val="100000"/>
              </a:lnSpc>
              <a:spcBef>
                <a:spcPts val="95"/>
              </a:spcBef>
            </a:pPr>
            <a:r>
              <a:rPr sz="700" b="1" dirty="0">
                <a:latin typeface="Century Gothic"/>
                <a:cs typeface="Century Gothic"/>
              </a:rPr>
              <a:t>EUSKADIKO</a:t>
            </a:r>
            <a:r>
              <a:rPr sz="700" b="1" spc="-20" dirty="0">
                <a:latin typeface="Century Gothic"/>
                <a:cs typeface="Century Gothic"/>
              </a:rPr>
              <a:t> </a:t>
            </a:r>
            <a:r>
              <a:rPr sz="700" b="1" dirty="0">
                <a:latin typeface="Century Gothic"/>
                <a:cs typeface="Century Gothic"/>
              </a:rPr>
              <a:t>TOKI</a:t>
            </a:r>
            <a:r>
              <a:rPr sz="700" b="1" spc="-10" dirty="0">
                <a:latin typeface="Century Gothic"/>
                <a:cs typeface="Century Gothic"/>
              </a:rPr>
              <a:t> </a:t>
            </a:r>
            <a:r>
              <a:rPr sz="700" b="1" dirty="0">
                <a:latin typeface="Century Gothic"/>
                <a:cs typeface="Century Gothic"/>
              </a:rPr>
              <a:t>ERAKUNDEEN</a:t>
            </a:r>
            <a:r>
              <a:rPr sz="700" b="1" spc="-30" dirty="0">
                <a:latin typeface="Century Gothic"/>
                <a:cs typeface="Century Gothic"/>
              </a:rPr>
              <a:t> </a:t>
            </a:r>
            <a:r>
              <a:rPr sz="700" b="1" dirty="0">
                <a:latin typeface="Century Gothic"/>
                <a:cs typeface="Century Gothic"/>
              </a:rPr>
              <a:t>LEGEA</a:t>
            </a:r>
            <a:r>
              <a:rPr sz="700" b="1" spc="-35" dirty="0">
                <a:latin typeface="Century Gothic"/>
                <a:cs typeface="Century Gothic"/>
              </a:rPr>
              <a:t> </a:t>
            </a:r>
            <a:r>
              <a:rPr sz="700" b="1" dirty="0">
                <a:latin typeface="Century Gothic"/>
                <a:cs typeface="Century Gothic"/>
              </a:rPr>
              <a:t>(ETEL)</a:t>
            </a:r>
            <a:r>
              <a:rPr sz="700" b="1" spc="-20" dirty="0">
                <a:latin typeface="Century Gothic"/>
                <a:cs typeface="Century Gothic"/>
              </a:rPr>
              <a:t> </a:t>
            </a:r>
            <a:r>
              <a:rPr sz="700" b="1" spc="-25" dirty="0">
                <a:latin typeface="Century Gothic"/>
                <a:cs typeface="Century Gothic"/>
              </a:rPr>
              <a:t>ETA</a:t>
            </a:r>
            <a:r>
              <a:rPr sz="700" b="1" spc="500" dirty="0">
                <a:latin typeface="Century Gothic"/>
                <a:cs typeface="Century Gothic"/>
              </a:rPr>
              <a:t> </a:t>
            </a:r>
            <a:r>
              <a:rPr sz="700" b="1" dirty="0">
                <a:latin typeface="Century Gothic"/>
                <a:cs typeface="Century Gothic"/>
              </a:rPr>
              <a:t>ANTOLAKUNTZA</a:t>
            </a:r>
            <a:r>
              <a:rPr sz="700" b="1" spc="-20" dirty="0">
                <a:latin typeface="Century Gothic"/>
                <a:cs typeface="Century Gothic"/>
              </a:rPr>
              <a:t> </a:t>
            </a:r>
            <a:r>
              <a:rPr sz="700" b="1" dirty="0">
                <a:latin typeface="Century Gothic"/>
                <a:cs typeface="Century Gothic"/>
              </a:rPr>
              <a:t>ARLOKO</a:t>
            </a:r>
            <a:r>
              <a:rPr sz="700" b="1" spc="-35" dirty="0">
                <a:latin typeface="Century Gothic"/>
                <a:cs typeface="Century Gothic"/>
              </a:rPr>
              <a:t> </a:t>
            </a:r>
            <a:r>
              <a:rPr sz="700" b="1" dirty="0">
                <a:latin typeface="Century Gothic"/>
                <a:cs typeface="Century Gothic"/>
              </a:rPr>
              <a:t>LEHENENGO</a:t>
            </a:r>
            <a:r>
              <a:rPr sz="700" b="1" spc="-20" dirty="0">
                <a:latin typeface="Century Gothic"/>
                <a:cs typeface="Century Gothic"/>
              </a:rPr>
              <a:t> </a:t>
            </a:r>
            <a:r>
              <a:rPr sz="700" b="1" dirty="0">
                <a:latin typeface="Century Gothic"/>
                <a:cs typeface="Century Gothic"/>
              </a:rPr>
              <a:t>ERABAKIAK</a:t>
            </a:r>
            <a:r>
              <a:rPr sz="700" b="1" spc="-35" dirty="0">
                <a:latin typeface="Century Gothic"/>
                <a:cs typeface="Century Gothic"/>
              </a:rPr>
              <a:t> </a:t>
            </a:r>
            <a:r>
              <a:rPr sz="700" b="1" dirty="0">
                <a:latin typeface="Century Gothic"/>
                <a:cs typeface="Century Gothic"/>
              </a:rPr>
              <a:t>UDALETAN</a:t>
            </a:r>
            <a:r>
              <a:rPr sz="700" b="1" spc="-25" dirty="0">
                <a:latin typeface="Century Gothic"/>
                <a:cs typeface="Century Gothic"/>
              </a:rPr>
              <a:t> </a:t>
            </a:r>
            <a:r>
              <a:rPr sz="700" b="1" dirty="0">
                <a:latin typeface="Century Gothic"/>
                <a:cs typeface="Century Gothic"/>
              </a:rPr>
              <a:t>/</a:t>
            </a:r>
            <a:r>
              <a:rPr sz="700" b="1" spc="-25" dirty="0">
                <a:latin typeface="Century Gothic"/>
                <a:cs typeface="Century Gothic"/>
              </a:rPr>
              <a:t> </a:t>
            </a:r>
            <a:r>
              <a:rPr sz="700" spc="-10" dirty="0">
                <a:latin typeface="Century Gothic"/>
                <a:cs typeface="Century Gothic"/>
              </a:rPr>
              <a:t>20</a:t>
            </a:r>
            <a:r>
              <a:rPr lang="es-ES" sz="700" spc="-10" dirty="0">
                <a:latin typeface="Century Gothic"/>
                <a:cs typeface="Century Gothic"/>
              </a:rPr>
              <a:t>23</a:t>
            </a:r>
            <a:r>
              <a:rPr sz="700" spc="-10" dirty="0">
                <a:latin typeface="Century Gothic"/>
                <a:cs typeface="Century Gothic"/>
              </a:rPr>
              <a:t>-</a:t>
            </a:r>
            <a:r>
              <a:rPr sz="700" dirty="0">
                <a:latin typeface="Century Gothic"/>
                <a:cs typeface="Century Gothic"/>
              </a:rPr>
              <a:t>202</a:t>
            </a:r>
            <a:r>
              <a:rPr lang="es-ES" sz="700" dirty="0">
                <a:latin typeface="Century Gothic"/>
                <a:cs typeface="Century Gothic"/>
              </a:rPr>
              <a:t>7 </a:t>
            </a:r>
            <a:r>
              <a:rPr sz="700" spc="-10" dirty="0">
                <a:latin typeface="Century Gothic"/>
                <a:cs typeface="Century Gothic"/>
              </a:rPr>
              <a:t>AGINTALDIA</a:t>
            </a:r>
            <a:endParaRPr sz="700" dirty="0">
              <a:latin typeface="Century Gothic"/>
              <a:cs typeface="Century Gothic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81355" y="123444"/>
            <a:ext cx="630936" cy="281939"/>
          </a:xfrm>
          <a:prstGeom prst="rect">
            <a:avLst/>
          </a:prstGeom>
        </p:spPr>
      </p:pic>
      <p:sp>
        <p:nvSpPr>
          <p:cNvPr id="5" name="object 5"/>
          <p:cNvSpPr/>
          <p:nvPr/>
        </p:nvSpPr>
        <p:spPr>
          <a:xfrm>
            <a:off x="438912" y="1274063"/>
            <a:ext cx="8286115" cy="2155190"/>
          </a:xfrm>
          <a:custGeom>
            <a:avLst/>
            <a:gdLst/>
            <a:ahLst/>
            <a:cxnLst/>
            <a:rect l="l" t="t" r="r" b="b"/>
            <a:pathLst>
              <a:path w="8286115" h="2155190">
                <a:moveTo>
                  <a:pt x="8285988" y="0"/>
                </a:moveTo>
                <a:lnTo>
                  <a:pt x="0" y="0"/>
                </a:lnTo>
                <a:lnTo>
                  <a:pt x="0" y="2154936"/>
                </a:lnTo>
                <a:lnTo>
                  <a:pt x="8285988" y="2154936"/>
                </a:lnTo>
                <a:lnTo>
                  <a:pt x="828598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280516" y="562102"/>
            <a:ext cx="8424571" cy="3203441"/>
          </a:xfrm>
          <a:prstGeom prst="rect">
            <a:avLst/>
          </a:prstGeom>
        </p:spPr>
        <p:txBody>
          <a:bodyPr vert="horz" wrap="square" lIns="0" tIns="71120" rIns="0" bIns="0" rtlCol="0">
            <a:spAutoFit/>
          </a:bodyPr>
          <a:lstStyle/>
          <a:p>
            <a:pPr marL="12700" marR="320675">
              <a:lnSpc>
                <a:spcPts val="2420"/>
              </a:lnSpc>
              <a:spcBef>
                <a:spcPts val="560"/>
              </a:spcBef>
            </a:pPr>
            <a:r>
              <a:rPr sz="2400" b="1" spc="-10" dirty="0">
                <a:latin typeface="Century Gothic"/>
                <a:cs typeface="Century Gothic"/>
              </a:rPr>
              <a:t>Behin-</a:t>
            </a:r>
            <a:r>
              <a:rPr sz="2400" b="1" dirty="0">
                <a:latin typeface="Century Gothic"/>
                <a:cs typeface="Century Gothic"/>
              </a:rPr>
              <a:t>behineko</a:t>
            </a:r>
            <a:r>
              <a:rPr sz="2400" b="1" spc="-50" dirty="0">
                <a:latin typeface="Century Gothic"/>
                <a:cs typeface="Century Gothic"/>
              </a:rPr>
              <a:t> </a:t>
            </a:r>
            <a:r>
              <a:rPr sz="2400" b="1" dirty="0">
                <a:latin typeface="Century Gothic"/>
                <a:cs typeface="Century Gothic"/>
              </a:rPr>
              <a:t>langileak.</a:t>
            </a:r>
            <a:r>
              <a:rPr sz="2400" b="1" spc="-45" dirty="0">
                <a:latin typeface="Century Gothic"/>
                <a:cs typeface="Century Gothic"/>
              </a:rPr>
              <a:t> </a:t>
            </a:r>
            <a:r>
              <a:rPr sz="2200" b="1" dirty="0">
                <a:latin typeface="Century Gothic"/>
                <a:cs typeface="Century Gothic"/>
              </a:rPr>
              <a:t>Kopurua,</a:t>
            </a:r>
            <a:r>
              <a:rPr sz="2200" b="1" spc="-20" dirty="0">
                <a:latin typeface="Century Gothic"/>
                <a:cs typeface="Century Gothic"/>
              </a:rPr>
              <a:t> </a:t>
            </a:r>
            <a:r>
              <a:rPr sz="2200" b="1" spc="-10" dirty="0">
                <a:latin typeface="Century Gothic"/>
                <a:cs typeface="Century Gothic"/>
              </a:rPr>
              <a:t>ezaugarriak</a:t>
            </a:r>
            <a:r>
              <a:rPr sz="2200" b="1" spc="-50" dirty="0">
                <a:latin typeface="Century Gothic"/>
                <a:cs typeface="Century Gothic"/>
              </a:rPr>
              <a:t> </a:t>
            </a:r>
            <a:r>
              <a:rPr sz="2200" b="1" spc="-25" dirty="0">
                <a:latin typeface="Century Gothic"/>
                <a:cs typeface="Century Gothic"/>
              </a:rPr>
              <a:t>eta </a:t>
            </a:r>
            <a:r>
              <a:rPr sz="2200" b="1" spc="-10" dirty="0">
                <a:latin typeface="Century Gothic"/>
                <a:cs typeface="Century Gothic"/>
              </a:rPr>
              <a:t>ordainsariak</a:t>
            </a:r>
            <a:endParaRPr sz="2200" dirty="0">
              <a:latin typeface="Century Gothic"/>
              <a:cs typeface="Century Gothic"/>
            </a:endParaRPr>
          </a:p>
          <a:p>
            <a:pPr marL="248920" marR="212725">
              <a:lnSpc>
                <a:spcPct val="100000"/>
              </a:lnSpc>
              <a:spcBef>
                <a:spcPts val="545"/>
              </a:spcBef>
            </a:pPr>
            <a:r>
              <a:rPr lang="eu-ES" sz="2000" b="1" dirty="0">
                <a:solidFill>
                  <a:srgbClr val="CF1240"/>
                </a:solidFill>
                <a:latin typeface="Century Gothic"/>
                <a:cs typeface="Century Gothic"/>
              </a:rPr>
              <a:t>1.-</a:t>
            </a:r>
            <a:r>
              <a:rPr lang="eu-ES" sz="2000" b="1" spc="-50" dirty="0">
                <a:solidFill>
                  <a:srgbClr val="CF1240"/>
                </a:solidFill>
                <a:latin typeface="Century Gothic"/>
                <a:cs typeface="Century Gothic"/>
              </a:rPr>
              <a:t> </a:t>
            </a:r>
            <a:r>
              <a:rPr lang="eu-ES" sz="1800" b="1" dirty="0">
                <a:latin typeface="Century Gothic"/>
                <a:cs typeface="Century Gothic"/>
              </a:rPr>
              <a:t>Konfiantzazko</a:t>
            </a:r>
            <a:r>
              <a:rPr lang="eu-ES" sz="1800" b="1" spc="-35" dirty="0">
                <a:latin typeface="Century Gothic"/>
                <a:cs typeface="Century Gothic"/>
              </a:rPr>
              <a:t> </a:t>
            </a:r>
            <a:r>
              <a:rPr lang="eu-ES" sz="1800" b="1" dirty="0">
                <a:latin typeface="Century Gothic"/>
                <a:cs typeface="Century Gothic"/>
              </a:rPr>
              <a:t>edo</a:t>
            </a:r>
            <a:r>
              <a:rPr lang="eu-ES" sz="1800" b="1" spc="-45" dirty="0">
                <a:latin typeface="Century Gothic"/>
                <a:cs typeface="Century Gothic"/>
              </a:rPr>
              <a:t> </a:t>
            </a:r>
            <a:r>
              <a:rPr lang="eu-ES" sz="1800" b="1" dirty="0">
                <a:latin typeface="Century Gothic"/>
                <a:cs typeface="Century Gothic"/>
              </a:rPr>
              <a:t>aholkularitza</a:t>
            </a:r>
            <a:r>
              <a:rPr lang="eu-ES" sz="1800" b="1" spc="-20" dirty="0">
                <a:latin typeface="Century Gothic"/>
                <a:cs typeface="Century Gothic"/>
              </a:rPr>
              <a:t> </a:t>
            </a:r>
            <a:r>
              <a:rPr lang="eu-ES" sz="1800" b="1" dirty="0">
                <a:latin typeface="Century Gothic"/>
                <a:cs typeface="Century Gothic"/>
              </a:rPr>
              <a:t>bereziko</a:t>
            </a:r>
            <a:r>
              <a:rPr lang="eu-ES" sz="1800" b="1" spc="-25" dirty="0">
                <a:latin typeface="Century Gothic"/>
                <a:cs typeface="Century Gothic"/>
              </a:rPr>
              <a:t> </a:t>
            </a:r>
            <a:r>
              <a:rPr lang="eu-ES" sz="1800" dirty="0">
                <a:latin typeface="Century Gothic"/>
                <a:cs typeface="Century Gothic"/>
              </a:rPr>
              <a:t>eginkizuntzat</a:t>
            </a:r>
            <a:r>
              <a:rPr lang="eu-ES" sz="1800" spc="-35" dirty="0">
                <a:latin typeface="Century Gothic"/>
                <a:cs typeface="Century Gothic"/>
              </a:rPr>
              <a:t> </a:t>
            </a:r>
            <a:r>
              <a:rPr lang="eu-ES" sz="1800" spc="-10" dirty="0">
                <a:latin typeface="Century Gothic"/>
                <a:cs typeface="Century Gothic"/>
              </a:rPr>
              <a:t>berariaz </a:t>
            </a:r>
            <a:r>
              <a:rPr lang="eu-ES" sz="1800" dirty="0">
                <a:latin typeface="Century Gothic"/>
                <a:cs typeface="Century Gothic"/>
              </a:rPr>
              <a:t>adierazitakoak</a:t>
            </a:r>
            <a:r>
              <a:rPr lang="eu-ES" sz="1800" spc="-45" dirty="0">
                <a:latin typeface="Century Gothic"/>
                <a:cs typeface="Century Gothic"/>
              </a:rPr>
              <a:t> </a:t>
            </a:r>
            <a:r>
              <a:rPr lang="eu-ES" sz="1800" dirty="0">
                <a:latin typeface="Century Gothic"/>
                <a:cs typeface="Century Gothic"/>
              </a:rPr>
              <a:t>soilik</a:t>
            </a:r>
            <a:r>
              <a:rPr lang="eu-ES" sz="1800" spc="-55" dirty="0">
                <a:latin typeface="Century Gothic"/>
                <a:cs typeface="Century Gothic"/>
              </a:rPr>
              <a:t> </a:t>
            </a:r>
            <a:r>
              <a:rPr lang="eu-ES" sz="1800" dirty="0">
                <a:latin typeface="Century Gothic"/>
                <a:cs typeface="Century Gothic"/>
              </a:rPr>
              <a:t>egiten</a:t>
            </a:r>
            <a:r>
              <a:rPr lang="eu-ES" sz="1800" spc="10" dirty="0">
                <a:latin typeface="Century Gothic"/>
                <a:cs typeface="Century Gothic"/>
              </a:rPr>
              <a:t> </a:t>
            </a:r>
            <a:r>
              <a:rPr lang="eu-ES" sz="1800" dirty="0">
                <a:latin typeface="Century Gothic"/>
                <a:cs typeface="Century Gothic"/>
              </a:rPr>
              <a:t>ditu</a:t>
            </a:r>
            <a:r>
              <a:rPr lang="eu-ES" sz="1800" spc="-20" dirty="0">
                <a:latin typeface="Century Gothic"/>
                <a:cs typeface="Century Gothic"/>
              </a:rPr>
              <a:t> </a:t>
            </a:r>
            <a:r>
              <a:rPr lang="eu-ES" sz="1800" dirty="0">
                <a:latin typeface="Century Gothic"/>
                <a:cs typeface="Century Gothic"/>
              </a:rPr>
              <a:t>(ez dira zuzendaritza publiko profesionalak)</a:t>
            </a:r>
            <a:r>
              <a:rPr lang="eu-ES" sz="1800" spc="-10" dirty="0">
                <a:latin typeface="Century Gothic"/>
                <a:cs typeface="Century Gothic"/>
              </a:rPr>
              <a:t>.</a:t>
            </a:r>
            <a:endParaRPr lang="eu-ES" sz="1800" dirty="0">
              <a:latin typeface="Century Gothic"/>
              <a:cs typeface="Century Gothic"/>
            </a:endParaRPr>
          </a:p>
          <a:p>
            <a:pPr marL="248920">
              <a:lnSpc>
                <a:spcPts val="2400"/>
              </a:lnSpc>
              <a:spcBef>
                <a:spcPts val="995"/>
              </a:spcBef>
            </a:pPr>
            <a:r>
              <a:rPr lang="eu-ES" sz="2000" b="1" dirty="0">
                <a:solidFill>
                  <a:srgbClr val="CF1240"/>
                </a:solidFill>
                <a:latin typeface="Century Gothic"/>
                <a:cs typeface="Century Gothic"/>
              </a:rPr>
              <a:t>2.-</a:t>
            </a:r>
            <a:r>
              <a:rPr lang="eu-ES" sz="2000" b="1" spc="-40" dirty="0">
                <a:solidFill>
                  <a:srgbClr val="CF1240"/>
                </a:solidFill>
                <a:latin typeface="Century Gothic"/>
                <a:cs typeface="Century Gothic"/>
              </a:rPr>
              <a:t> </a:t>
            </a:r>
            <a:r>
              <a:rPr lang="eu-ES" sz="1800" dirty="0">
                <a:latin typeface="Century Gothic"/>
                <a:cs typeface="Century Gothic"/>
              </a:rPr>
              <a:t>Udalbatzak</a:t>
            </a:r>
            <a:r>
              <a:rPr lang="eu-ES" sz="1800" spc="10" dirty="0">
                <a:latin typeface="Century Gothic"/>
                <a:cs typeface="Century Gothic"/>
              </a:rPr>
              <a:t> </a:t>
            </a:r>
            <a:r>
              <a:rPr lang="eu-ES" sz="1800" dirty="0">
                <a:latin typeface="Century Gothic"/>
                <a:cs typeface="Century Gothic"/>
              </a:rPr>
              <a:t>erabakitzen</a:t>
            </a:r>
            <a:r>
              <a:rPr lang="eu-ES" sz="1800" spc="-5" dirty="0">
                <a:latin typeface="Century Gothic"/>
                <a:cs typeface="Century Gothic"/>
              </a:rPr>
              <a:t> </a:t>
            </a:r>
            <a:r>
              <a:rPr lang="eu-ES" sz="1800" dirty="0">
                <a:latin typeface="Century Gothic"/>
                <a:cs typeface="Century Gothic"/>
              </a:rPr>
              <a:t>ditu,</a:t>
            </a:r>
            <a:r>
              <a:rPr lang="eu-ES" sz="1800" spc="-5" dirty="0">
                <a:latin typeface="Century Gothic"/>
                <a:cs typeface="Century Gothic"/>
              </a:rPr>
              <a:t> </a:t>
            </a:r>
            <a:r>
              <a:rPr lang="eu-ES" sz="1800" dirty="0">
                <a:latin typeface="Century Gothic"/>
                <a:cs typeface="Century Gothic"/>
              </a:rPr>
              <a:t>agintaldi</a:t>
            </a:r>
            <a:r>
              <a:rPr lang="eu-ES" sz="1800" spc="-20" dirty="0">
                <a:latin typeface="Century Gothic"/>
                <a:cs typeface="Century Gothic"/>
              </a:rPr>
              <a:t> </a:t>
            </a:r>
            <a:r>
              <a:rPr lang="eu-ES" sz="1800" dirty="0">
                <a:latin typeface="Century Gothic"/>
                <a:cs typeface="Century Gothic"/>
              </a:rPr>
              <a:t>hasieran, </a:t>
            </a:r>
            <a:r>
              <a:rPr lang="eu-ES" sz="1800" spc="-10" dirty="0">
                <a:latin typeface="Century Gothic"/>
                <a:cs typeface="Century Gothic"/>
              </a:rPr>
              <a:t>behin-behineko</a:t>
            </a:r>
            <a:endParaRPr lang="eu-ES" sz="1800" dirty="0">
              <a:latin typeface="Century Gothic"/>
              <a:cs typeface="Century Gothic"/>
            </a:endParaRPr>
          </a:p>
          <a:p>
            <a:pPr marL="248920">
              <a:lnSpc>
                <a:spcPts val="2160"/>
              </a:lnSpc>
            </a:pPr>
            <a:r>
              <a:rPr lang="eu-ES" sz="1800" dirty="0">
                <a:latin typeface="Century Gothic"/>
                <a:cs typeface="Century Gothic"/>
              </a:rPr>
              <a:t>langileen</a:t>
            </a:r>
            <a:r>
              <a:rPr lang="eu-ES" sz="1800" spc="-30" dirty="0">
                <a:latin typeface="Century Gothic"/>
                <a:cs typeface="Century Gothic"/>
              </a:rPr>
              <a:t> </a:t>
            </a:r>
            <a:r>
              <a:rPr lang="eu-ES" sz="1800" b="1" dirty="0">
                <a:latin typeface="Century Gothic"/>
                <a:cs typeface="Century Gothic"/>
              </a:rPr>
              <a:t>kopurua,</a:t>
            </a:r>
            <a:r>
              <a:rPr lang="eu-ES" sz="1800" b="1" spc="-45" dirty="0">
                <a:latin typeface="Century Gothic"/>
                <a:cs typeface="Century Gothic"/>
              </a:rPr>
              <a:t> </a:t>
            </a:r>
            <a:r>
              <a:rPr lang="eu-ES" sz="1800" b="1" dirty="0">
                <a:latin typeface="Century Gothic"/>
                <a:cs typeface="Century Gothic"/>
              </a:rPr>
              <a:t>ezaugarriak</a:t>
            </a:r>
            <a:r>
              <a:rPr lang="eu-ES" sz="1800" b="1" spc="-25" dirty="0">
                <a:latin typeface="Century Gothic"/>
                <a:cs typeface="Century Gothic"/>
              </a:rPr>
              <a:t> </a:t>
            </a:r>
            <a:r>
              <a:rPr lang="eu-ES" sz="1800" b="1" dirty="0">
                <a:latin typeface="Century Gothic"/>
                <a:cs typeface="Century Gothic"/>
              </a:rPr>
              <a:t>eta</a:t>
            </a:r>
            <a:r>
              <a:rPr lang="eu-ES" sz="1800" b="1" spc="-35" dirty="0">
                <a:latin typeface="Century Gothic"/>
                <a:cs typeface="Century Gothic"/>
              </a:rPr>
              <a:t> </a:t>
            </a:r>
            <a:r>
              <a:rPr lang="eu-ES" sz="1800" b="1" spc="-10" dirty="0">
                <a:latin typeface="Century Gothic"/>
                <a:cs typeface="Century Gothic"/>
              </a:rPr>
              <a:t>ordainsariak</a:t>
            </a:r>
            <a:r>
              <a:rPr lang="eu-ES" sz="1800" spc="-10" dirty="0">
                <a:latin typeface="Century Gothic"/>
                <a:cs typeface="Century Gothic"/>
              </a:rPr>
              <a:t>.</a:t>
            </a:r>
            <a:endParaRPr lang="eu-ES" sz="1800" dirty="0">
              <a:latin typeface="Century Gothic"/>
              <a:cs typeface="Century Gothic"/>
            </a:endParaRPr>
          </a:p>
          <a:p>
            <a:pPr marL="248920">
              <a:lnSpc>
                <a:spcPct val="100000"/>
              </a:lnSpc>
              <a:spcBef>
                <a:spcPts val="1000"/>
              </a:spcBef>
            </a:pPr>
            <a:r>
              <a:rPr lang="eu-ES" sz="2000" b="1" dirty="0">
                <a:solidFill>
                  <a:srgbClr val="CF1240"/>
                </a:solidFill>
                <a:latin typeface="Century Gothic"/>
                <a:cs typeface="Century Gothic"/>
              </a:rPr>
              <a:t>3.-</a:t>
            </a:r>
            <a:r>
              <a:rPr lang="eu-ES" sz="2000" b="1" spc="-40" dirty="0">
                <a:solidFill>
                  <a:srgbClr val="CF1240"/>
                </a:solidFill>
                <a:latin typeface="Century Gothic"/>
                <a:cs typeface="Century Gothic"/>
              </a:rPr>
              <a:t> </a:t>
            </a:r>
            <a:r>
              <a:rPr lang="eu-ES" sz="1800" b="1" dirty="0">
                <a:latin typeface="Century Gothic"/>
                <a:cs typeface="Century Gothic"/>
              </a:rPr>
              <a:t>Izendapena</a:t>
            </a:r>
            <a:r>
              <a:rPr lang="eu-ES" sz="1800" b="1" spc="-45" dirty="0">
                <a:latin typeface="Century Gothic"/>
                <a:cs typeface="Century Gothic"/>
              </a:rPr>
              <a:t> </a:t>
            </a:r>
            <a:r>
              <a:rPr lang="eu-ES" sz="1800" b="1" dirty="0">
                <a:latin typeface="Century Gothic"/>
                <a:cs typeface="Century Gothic"/>
              </a:rPr>
              <a:t>eta</a:t>
            </a:r>
            <a:r>
              <a:rPr lang="eu-ES" sz="1800" b="1" spc="-30" dirty="0">
                <a:latin typeface="Century Gothic"/>
                <a:cs typeface="Century Gothic"/>
              </a:rPr>
              <a:t> </a:t>
            </a:r>
            <a:r>
              <a:rPr lang="eu-ES" sz="1800" b="1" dirty="0">
                <a:latin typeface="Century Gothic"/>
                <a:cs typeface="Century Gothic"/>
              </a:rPr>
              <a:t>kargugabetzea</a:t>
            </a:r>
            <a:r>
              <a:rPr lang="eu-ES" sz="1800" dirty="0">
                <a:latin typeface="Century Gothic"/>
                <a:cs typeface="Century Gothic"/>
              </a:rPr>
              <a:t>:</a:t>
            </a:r>
            <a:r>
              <a:rPr lang="eu-ES" sz="1800" spc="-20" dirty="0">
                <a:latin typeface="Century Gothic"/>
                <a:cs typeface="Century Gothic"/>
              </a:rPr>
              <a:t> </a:t>
            </a:r>
            <a:r>
              <a:rPr lang="eu-ES" sz="1800" spc="-10" dirty="0">
                <a:latin typeface="Century Gothic"/>
                <a:cs typeface="Century Gothic"/>
              </a:rPr>
              <a:t>Alkatetza</a:t>
            </a:r>
            <a:endParaRPr lang="eu-ES" sz="1800" dirty="0">
              <a:latin typeface="Century Gothic"/>
              <a:cs typeface="Century Gothic"/>
            </a:endParaRPr>
          </a:p>
          <a:p>
            <a:pPr marL="248920">
              <a:lnSpc>
                <a:spcPct val="100000"/>
              </a:lnSpc>
              <a:spcBef>
                <a:spcPts val="1010"/>
              </a:spcBef>
            </a:pPr>
            <a:r>
              <a:rPr lang="eu-ES" sz="2000" b="1" dirty="0">
                <a:solidFill>
                  <a:srgbClr val="CF1240"/>
                </a:solidFill>
                <a:latin typeface="Century Gothic"/>
                <a:cs typeface="Century Gothic"/>
              </a:rPr>
              <a:t>4.-</a:t>
            </a:r>
            <a:r>
              <a:rPr lang="eu-ES" sz="2000" b="1" spc="-25" dirty="0">
                <a:solidFill>
                  <a:srgbClr val="CF1240"/>
                </a:solidFill>
                <a:latin typeface="Century Gothic"/>
                <a:cs typeface="Century Gothic"/>
              </a:rPr>
              <a:t> </a:t>
            </a:r>
            <a:r>
              <a:rPr lang="eu-ES" sz="1800" b="1" dirty="0">
                <a:latin typeface="Century Gothic"/>
                <a:cs typeface="Century Gothic"/>
              </a:rPr>
              <a:t>Gehieneko</a:t>
            </a:r>
            <a:r>
              <a:rPr lang="eu-ES" sz="1800" b="1" spc="-30" dirty="0">
                <a:latin typeface="Century Gothic"/>
                <a:cs typeface="Century Gothic"/>
              </a:rPr>
              <a:t> </a:t>
            </a:r>
            <a:r>
              <a:rPr lang="eu-ES" sz="1800" b="1" dirty="0">
                <a:latin typeface="Century Gothic"/>
                <a:cs typeface="Century Gothic"/>
              </a:rPr>
              <a:t>kopuruaren</a:t>
            </a:r>
            <a:r>
              <a:rPr lang="eu-ES" sz="1800" b="1" spc="-20" dirty="0">
                <a:latin typeface="Century Gothic"/>
                <a:cs typeface="Century Gothic"/>
              </a:rPr>
              <a:t> </a:t>
            </a:r>
            <a:r>
              <a:rPr lang="eu-ES" sz="1800" b="1" spc="-10" dirty="0">
                <a:latin typeface="Century Gothic"/>
                <a:cs typeface="Century Gothic"/>
              </a:rPr>
              <a:t>mugak</a:t>
            </a:r>
            <a:r>
              <a:rPr lang="eu-ES" sz="1800" spc="-10" dirty="0">
                <a:latin typeface="Century Gothic"/>
                <a:cs typeface="Century Gothic"/>
              </a:rPr>
              <a:t>:</a:t>
            </a:r>
            <a:endParaRPr lang="eu-ES" sz="1800" dirty="0">
              <a:latin typeface="Century Gothic"/>
              <a:cs typeface="Century Gothic"/>
            </a:endParaRPr>
          </a:p>
        </p:txBody>
      </p:sp>
      <p:graphicFrame>
        <p:nvGraphicFramePr>
          <p:cNvPr id="7" name="objec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44124487"/>
              </p:ext>
            </p:extLst>
          </p:nvPr>
        </p:nvGraphicFramePr>
        <p:xfrm>
          <a:off x="582588" y="3810001"/>
          <a:ext cx="8142440" cy="2924556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93702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20541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30453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200" dirty="0">
                        <a:latin typeface="Times New Roman"/>
                        <a:cs typeface="Times New Roman"/>
                      </a:endParaRPr>
                    </a:p>
                    <a:p>
                      <a:pPr marL="71755">
                        <a:lnSpc>
                          <a:spcPct val="100000"/>
                        </a:lnSpc>
                      </a:pPr>
                      <a:r>
                        <a:rPr sz="1200" b="1" dirty="0">
                          <a:solidFill>
                            <a:srgbClr val="F1F1F1"/>
                          </a:solidFill>
                          <a:latin typeface="Century Gothic"/>
                          <a:cs typeface="Century Gothic"/>
                        </a:rPr>
                        <a:t>BIZTANLERIA</a:t>
                      </a:r>
                      <a:r>
                        <a:rPr sz="1200" b="1" spc="-25" dirty="0">
                          <a:solidFill>
                            <a:srgbClr val="F1F1F1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200" b="1" dirty="0">
                          <a:solidFill>
                            <a:srgbClr val="F1F1F1"/>
                          </a:solidFill>
                          <a:latin typeface="Century Gothic"/>
                          <a:cs typeface="Century Gothic"/>
                        </a:rPr>
                        <a:t>MULTZOAK</a:t>
                      </a:r>
                      <a:r>
                        <a:rPr sz="1200" b="1" spc="-25" dirty="0">
                          <a:solidFill>
                            <a:srgbClr val="F1F1F1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F1F1F1"/>
                          </a:solidFill>
                          <a:latin typeface="Century Gothic"/>
                          <a:cs typeface="Century Gothic"/>
                        </a:rPr>
                        <a:t>UDALERRIETAN</a:t>
                      </a:r>
                      <a:endParaRPr sz="1200" dirty="0">
                        <a:latin typeface="Century Gothic"/>
                        <a:cs typeface="Century Gothic"/>
                      </a:endParaRPr>
                    </a:p>
                  </a:txBody>
                  <a:tcPr marL="0" marR="0" marT="31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609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200" dirty="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b="1" spc="-10" dirty="0">
                          <a:solidFill>
                            <a:srgbClr val="F1F1F1"/>
                          </a:solidFill>
                          <a:latin typeface="Century Gothic"/>
                          <a:cs typeface="Century Gothic"/>
                        </a:rPr>
                        <a:t>BEHIN-</a:t>
                      </a:r>
                      <a:r>
                        <a:rPr sz="1200" b="1" dirty="0">
                          <a:solidFill>
                            <a:srgbClr val="F1F1F1"/>
                          </a:solidFill>
                          <a:latin typeface="Century Gothic"/>
                          <a:cs typeface="Century Gothic"/>
                        </a:rPr>
                        <a:t>BEHINEKO LANGILEEN</a:t>
                      </a:r>
                      <a:r>
                        <a:rPr sz="1200" b="1" spc="-5" dirty="0">
                          <a:solidFill>
                            <a:srgbClr val="F1F1F1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lang="es-ES" sz="1200" b="1" spc="-5" dirty="0">
                          <a:solidFill>
                            <a:srgbClr val="F1F1F1"/>
                          </a:solidFill>
                          <a:latin typeface="Century Gothic"/>
                          <a:cs typeface="Century Gothic"/>
                        </a:rPr>
                        <a:t>GEHIENEKO KOPURUA</a:t>
                      </a:r>
                      <a:r>
                        <a:rPr sz="1200" b="1" spc="5" dirty="0">
                          <a:solidFill>
                            <a:srgbClr val="F1F1F1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endParaRPr sz="1200" dirty="0">
                        <a:latin typeface="Century Gothic"/>
                        <a:cs typeface="Century Gothic"/>
                      </a:endParaRPr>
                    </a:p>
                  </a:txBody>
                  <a:tcPr marL="0" marR="0" marT="31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609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08034">
                <a:tc>
                  <a:txBody>
                    <a:bodyPr/>
                    <a:lstStyle/>
                    <a:p>
                      <a:pPr marL="9525">
                        <a:lnSpc>
                          <a:spcPts val="1355"/>
                        </a:lnSpc>
                        <a:spcBef>
                          <a:spcPts val="60"/>
                        </a:spcBef>
                      </a:pPr>
                      <a:r>
                        <a:rPr sz="1200" b="1" dirty="0">
                          <a:latin typeface="Century Gothic"/>
                          <a:cs typeface="Century Gothic"/>
                        </a:rPr>
                        <a:t>2.000</a:t>
                      </a:r>
                      <a:r>
                        <a:rPr sz="1200" b="1" spc="-20" dirty="0"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200" b="1" dirty="0">
                          <a:latin typeface="Century Gothic"/>
                          <a:cs typeface="Century Gothic"/>
                        </a:rPr>
                        <a:t>BIZTANLERA</a:t>
                      </a:r>
                      <a:r>
                        <a:rPr sz="1200" b="1" spc="-15" dirty="0"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200" b="1" spc="-20" dirty="0">
                          <a:latin typeface="Century Gothic"/>
                          <a:cs typeface="Century Gothic"/>
                        </a:rPr>
                        <a:t>ARTE</a:t>
                      </a:r>
                      <a:endParaRPr sz="1200">
                        <a:latin typeface="Century Gothic"/>
                        <a:cs typeface="Century Gothic"/>
                      </a:endParaRPr>
                    </a:p>
                  </a:txBody>
                  <a:tcPr marL="0" marR="0" marT="762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FE8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55"/>
                        </a:lnSpc>
                        <a:spcBef>
                          <a:spcPts val="60"/>
                        </a:spcBef>
                      </a:pPr>
                      <a:r>
                        <a:rPr sz="1200" b="1" dirty="0">
                          <a:latin typeface="Century Gothic"/>
                          <a:cs typeface="Century Gothic"/>
                        </a:rPr>
                        <a:t>0</a:t>
                      </a:r>
                      <a:endParaRPr sz="1200">
                        <a:latin typeface="Century Gothic"/>
                        <a:cs typeface="Century Gothic"/>
                      </a:endParaRPr>
                    </a:p>
                  </a:txBody>
                  <a:tcPr marL="0" marR="0" marT="762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FE8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25197">
                <a:tc>
                  <a:txBody>
                    <a:bodyPr/>
                    <a:lstStyle/>
                    <a:p>
                      <a:pPr marL="9525">
                        <a:lnSpc>
                          <a:spcPts val="1355"/>
                        </a:lnSpc>
                        <a:spcBef>
                          <a:spcPts val="185"/>
                        </a:spcBef>
                      </a:pPr>
                      <a:r>
                        <a:rPr sz="1200" b="1" dirty="0">
                          <a:latin typeface="Century Gothic"/>
                          <a:cs typeface="Century Gothic"/>
                        </a:rPr>
                        <a:t>2.001</a:t>
                      </a:r>
                      <a:r>
                        <a:rPr sz="1200" b="1" spc="-35" dirty="0"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200" b="1" dirty="0">
                          <a:latin typeface="Century Gothic"/>
                          <a:cs typeface="Century Gothic"/>
                        </a:rPr>
                        <a:t>BIZTANLETIK</a:t>
                      </a:r>
                      <a:r>
                        <a:rPr sz="1200" b="1" spc="-25" dirty="0"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200" b="1" dirty="0">
                          <a:latin typeface="Century Gothic"/>
                          <a:cs typeface="Century Gothic"/>
                        </a:rPr>
                        <a:t>5.000RA</a:t>
                      </a:r>
                      <a:r>
                        <a:rPr sz="1200" b="1" spc="-20" dirty="0">
                          <a:latin typeface="Century Gothic"/>
                          <a:cs typeface="Century Gothic"/>
                        </a:rPr>
                        <a:t> ARTE</a:t>
                      </a:r>
                      <a:endParaRPr sz="1200" dirty="0">
                        <a:latin typeface="Century Gothic"/>
                        <a:cs typeface="Century Gothic"/>
                      </a:endParaRPr>
                    </a:p>
                  </a:txBody>
                  <a:tcPr marL="0" marR="0" marT="234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FE8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55"/>
                        </a:lnSpc>
                        <a:spcBef>
                          <a:spcPts val="185"/>
                        </a:spcBef>
                      </a:pPr>
                      <a:r>
                        <a:rPr lang="eu-ES" sz="1200" b="1" noProof="0" dirty="0">
                          <a:latin typeface="Century Gothic"/>
                          <a:cs typeface="Century Gothic"/>
                        </a:rPr>
                        <a:t>1</a:t>
                      </a:r>
                      <a:r>
                        <a:rPr lang="eu-ES" sz="1200" b="1" spc="-20" noProof="0" dirty="0"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lang="eu-ES" sz="1200" b="1" noProof="0" dirty="0">
                          <a:latin typeface="Century Gothic"/>
                          <a:cs typeface="Century Gothic"/>
                        </a:rPr>
                        <a:t>(</a:t>
                      </a:r>
                      <a:r>
                        <a:rPr lang="eu-ES" sz="1200" b="1" spc="-15" noProof="0" dirty="0"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lang="eu-ES" sz="1200" b="1" noProof="0" dirty="0">
                          <a:latin typeface="Century Gothic"/>
                          <a:cs typeface="Century Gothic"/>
                        </a:rPr>
                        <a:t>arduraldi</a:t>
                      </a:r>
                      <a:r>
                        <a:rPr lang="eu-ES" sz="1200" b="1" spc="-15" noProof="0" dirty="0"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lang="eu-ES" sz="1200" b="1" noProof="0" dirty="0">
                          <a:latin typeface="Century Gothic"/>
                          <a:cs typeface="Century Gothic"/>
                        </a:rPr>
                        <a:t>esklusiborik</a:t>
                      </a:r>
                      <a:r>
                        <a:rPr lang="eu-ES" sz="1200" b="1" spc="-40" noProof="0" dirty="0"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lang="eu-ES" sz="1200" b="1" noProof="0" dirty="0">
                          <a:latin typeface="Century Gothic"/>
                          <a:cs typeface="Century Gothic"/>
                        </a:rPr>
                        <a:t>ez</a:t>
                      </a:r>
                      <a:r>
                        <a:rPr lang="eu-ES" sz="1200" b="1" spc="-25" noProof="0" dirty="0"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lang="eu-ES" sz="1200" b="1" spc="-10" noProof="0" dirty="0">
                          <a:latin typeface="Century Gothic"/>
                          <a:cs typeface="Century Gothic"/>
                        </a:rPr>
                        <a:t>badago)</a:t>
                      </a:r>
                      <a:endParaRPr lang="eu-ES" sz="1200" noProof="0" dirty="0">
                        <a:latin typeface="Century Gothic"/>
                        <a:cs typeface="Century Gothic"/>
                      </a:endParaRPr>
                    </a:p>
                  </a:txBody>
                  <a:tcPr marL="0" marR="0" marT="234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FE8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73258">
                <a:tc>
                  <a:txBody>
                    <a:bodyPr/>
                    <a:lstStyle/>
                    <a:p>
                      <a:pPr marL="9525">
                        <a:lnSpc>
                          <a:spcPts val="1355"/>
                        </a:lnSpc>
                        <a:spcBef>
                          <a:spcPts val="535"/>
                        </a:spcBef>
                      </a:pPr>
                      <a:r>
                        <a:rPr sz="1200" b="1" dirty="0">
                          <a:latin typeface="Century Gothic"/>
                          <a:cs typeface="Century Gothic"/>
                        </a:rPr>
                        <a:t>5.001</a:t>
                      </a:r>
                      <a:r>
                        <a:rPr sz="1200" b="1" spc="-25" dirty="0"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200" b="1" dirty="0">
                          <a:latin typeface="Century Gothic"/>
                          <a:cs typeface="Century Gothic"/>
                        </a:rPr>
                        <a:t>BIZTANLETIK</a:t>
                      </a:r>
                      <a:r>
                        <a:rPr sz="1200" b="1" spc="-25" dirty="0"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200" b="1" dirty="0">
                          <a:latin typeface="Century Gothic"/>
                          <a:cs typeface="Century Gothic"/>
                        </a:rPr>
                        <a:t>10.000RA</a:t>
                      </a:r>
                      <a:r>
                        <a:rPr sz="1200" b="1" spc="-25" dirty="0"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200" b="1" spc="-20" dirty="0">
                          <a:latin typeface="Century Gothic"/>
                          <a:cs typeface="Century Gothic"/>
                        </a:rPr>
                        <a:t>ARTE</a:t>
                      </a:r>
                      <a:endParaRPr sz="1200">
                        <a:latin typeface="Century Gothic"/>
                        <a:cs typeface="Century Gothic"/>
                      </a:endParaRPr>
                    </a:p>
                  </a:txBody>
                  <a:tcPr marL="0" marR="0" marT="6794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FE8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55"/>
                        </a:lnSpc>
                        <a:spcBef>
                          <a:spcPts val="535"/>
                        </a:spcBef>
                      </a:pPr>
                      <a:r>
                        <a:rPr lang="eu-ES" sz="1200" b="1" noProof="0" dirty="0">
                          <a:latin typeface="Century Gothic"/>
                          <a:cs typeface="Century Gothic"/>
                        </a:rPr>
                        <a:t>1</a:t>
                      </a:r>
                      <a:endParaRPr lang="eu-ES" sz="1200" noProof="0" dirty="0">
                        <a:latin typeface="Century Gothic"/>
                        <a:cs typeface="Century Gothic"/>
                      </a:endParaRPr>
                    </a:p>
                  </a:txBody>
                  <a:tcPr marL="0" marR="0" marT="6794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FE8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73258">
                <a:tc>
                  <a:txBody>
                    <a:bodyPr/>
                    <a:lstStyle/>
                    <a:p>
                      <a:pPr marL="9525">
                        <a:lnSpc>
                          <a:spcPts val="1355"/>
                        </a:lnSpc>
                        <a:spcBef>
                          <a:spcPts val="535"/>
                        </a:spcBef>
                      </a:pPr>
                      <a:r>
                        <a:rPr sz="1200" b="1" dirty="0">
                          <a:latin typeface="Century Gothic"/>
                          <a:cs typeface="Century Gothic"/>
                        </a:rPr>
                        <a:t>10.001</a:t>
                      </a:r>
                      <a:r>
                        <a:rPr sz="1200" b="1" spc="-30" dirty="0"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200" b="1" dirty="0">
                          <a:latin typeface="Century Gothic"/>
                          <a:cs typeface="Century Gothic"/>
                        </a:rPr>
                        <a:t>BIZTANLETIK</a:t>
                      </a:r>
                      <a:r>
                        <a:rPr sz="1200" b="1" spc="-25" dirty="0"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200" b="1" dirty="0">
                          <a:latin typeface="Century Gothic"/>
                          <a:cs typeface="Century Gothic"/>
                        </a:rPr>
                        <a:t>20.000RA</a:t>
                      </a:r>
                      <a:r>
                        <a:rPr sz="1200" b="1" spc="-15" dirty="0"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200" b="1" spc="-20" dirty="0">
                          <a:latin typeface="Century Gothic"/>
                          <a:cs typeface="Century Gothic"/>
                        </a:rPr>
                        <a:t>ARTE</a:t>
                      </a:r>
                      <a:endParaRPr sz="1200">
                        <a:latin typeface="Century Gothic"/>
                        <a:cs typeface="Century Gothic"/>
                      </a:endParaRPr>
                    </a:p>
                  </a:txBody>
                  <a:tcPr marL="0" marR="0" marT="6794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FE8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55"/>
                        </a:lnSpc>
                        <a:spcBef>
                          <a:spcPts val="535"/>
                        </a:spcBef>
                      </a:pPr>
                      <a:r>
                        <a:rPr sz="1200" b="1" dirty="0">
                          <a:latin typeface="Century Gothic"/>
                          <a:cs typeface="Century Gothic"/>
                        </a:rPr>
                        <a:t>2</a:t>
                      </a:r>
                      <a:endParaRPr sz="1200">
                        <a:latin typeface="Century Gothic"/>
                        <a:cs typeface="Century Gothic"/>
                      </a:endParaRPr>
                    </a:p>
                  </a:txBody>
                  <a:tcPr marL="0" marR="0" marT="6794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FE8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48783">
                <a:tc>
                  <a:txBody>
                    <a:bodyPr/>
                    <a:lstStyle/>
                    <a:p>
                      <a:pPr marL="9525">
                        <a:lnSpc>
                          <a:spcPts val="1355"/>
                        </a:lnSpc>
                        <a:spcBef>
                          <a:spcPts val="1085"/>
                        </a:spcBef>
                      </a:pPr>
                      <a:r>
                        <a:rPr sz="1200" b="1" dirty="0">
                          <a:latin typeface="Century Gothic"/>
                          <a:cs typeface="Century Gothic"/>
                        </a:rPr>
                        <a:t>20.001</a:t>
                      </a:r>
                      <a:r>
                        <a:rPr sz="1200" b="1" spc="-30" dirty="0"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200" b="1" dirty="0">
                          <a:latin typeface="Century Gothic"/>
                          <a:cs typeface="Century Gothic"/>
                        </a:rPr>
                        <a:t>BIZTANLETIK</a:t>
                      </a:r>
                      <a:r>
                        <a:rPr sz="1200" b="1" spc="-25" dirty="0"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200" b="1" dirty="0">
                          <a:latin typeface="Century Gothic"/>
                          <a:cs typeface="Century Gothic"/>
                        </a:rPr>
                        <a:t>50.000RA</a:t>
                      </a:r>
                      <a:r>
                        <a:rPr sz="1200" b="1" spc="-15" dirty="0"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200" b="1" spc="-20" dirty="0">
                          <a:latin typeface="Century Gothic"/>
                          <a:cs typeface="Century Gothic"/>
                        </a:rPr>
                        <a:t>ARTE</a:t>
                      </a:r>
                      <a:endParaRPr sz="1200" dirty="0">
                        <a:latin typeface="Century Gothic"/>
                        <a:cs typeface="Century Gothic"/>
                      </a:endParaRPr>
                    </a:p>
                  </a:txBody>
                  <a:tcPr marL="0" marR="0" marT="1377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FE8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55"/>
                        </a:lnSpc>
                        <a:spcBef>
                          <a:spcPts val="1085"/>
                        </a:spcBef>
                      </a:pPr>
                      <a:r>
                        <a:rPr sz="1200" b="1" dirty="0">
                          <a:latin typeface="Century Gothic"/>
                          <a:cs typeface="Century Gothic"/>
                        </a:rPr>
                        <a:t>7</a:t>
                      </a:r>
                      <a:endParaRPr sz="1200">
                        <a:latin typeface="Century Gothic"/>
                        <a:cs typeface="Century Gothic"/>
                      </a:endParaRPr>
                    </a:p>
                  </a:txBody>
                  <a:tcPr marL="0" marR="0" marT="1377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FE8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73258">
                <a:tc>
                  <a:txBody>
                    <a:bodyPr/>
                    <a:lstStyle/>
                    <a:p>
                      <a:pPr marL="9525">
                        <a:lnSpc>
                          <a:spcPts val="1350"/>
                        </a:lnSpc>
                        <a:spcBef>
                          <a:spcPts val="540"/>
                        </a:spcBef>
                      </a:pPr>
                      <a:r>
                        <a:rPr sz="1200" b="1" dirty="0">
                          <a:latin typeface="Century Gothic"/>
                          <a:cs typeface="Century Gothic"/>
                        </a:rPr>
                        <a:t>50.001</a:t>
                      </a:r>
                      <a:r>
                        <a:rPr sz="1200" b="1" spc="-30" dirty="0"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200" b="1" dirty="0">
                          <a:latin typeface="Century Gothic"/>
                          <a:cs typeface="Century Gothic"/>
                        </a:rPr>
                        <a:t>BIZTANLETIK</a:t>
                      </a:r>
                      <a:r>
                        <a:rPr sz="1200" b="1" spc="-25" dirty="0"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200" b="1" dirty="0">
                          <a:latin typeface="Century Gothic"/>
                          <a:cs typeface="Century Gothic"/>
                        </a:rPr>
                        <a:t>75.000RA</a:t>
                      </a:r>
                      <a:r>
                        <a:rPr sz="1200" b="1" spc="-15" dirty="0"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200" b="1" spc="-20" dirty="0">
                          <a:latin typeface="Century Gothic"/>
                          <a:cs typeface="Century Gothic"/>
                        </a:rPr>
                        <a:t>ARTE</a:t>
                      </a:r>
                      <a:endParaRPr sz="1200">
                        <a:latin typeface="Century Gothic"/>
                        <a:cs typeface="Century Gothic"/>
                      </a:endParaRPr>
                    </a:p>
                  </a:txBody>
                  <a:tcPr marL="0" marR="0" marT="685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FE8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50"/>
                        </a:lnSpc>
                        <a:spcBef>
                          <a:spcPts val="540"/>
                        </a:spcBef>
                      </a:pPr>
                      <a:r>
                        <a:rPr sz="1200" b="1" spc="-25" dirty="0">
                          <a:latin typeface="Century Gothic"/>
                          <a:cs typeface="Century Gothic"/>
                        </a:rPr>
                        <a:t>12</a:t>
                      </a:r>
                      <a:endParaRPr sz="1200">
                        <a:latin typeface="Century Gothic"/>
                        <a:cs typeface="Century Gothic"/>
                      </a:endParaRPr>
                    </a:p>
                  </a:txBody>
                  <a:tcPr marL="0" marR="0" marT="685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FE8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19947">
                <a:tc>
                  <a:txBody>
                    <a:bodyPr/>
                    <a:lstStyle/>
                    <a:p>
                      <a:pPr marL="9525">
                        <a:lnSpc>
                          <a:spcPts val="1350"/>
                        </a:lnSpc>
                        <a:spcBef>
                          <a:spcPts val="875"/>
                        </a:spcBef>
                      </a:pPr>
                      <a:r>
                        <a:rPr sz="1200" b="1" dirty="0">
                          <a:latin typeface="Century Gothic"/>
                          <a:cs typeface="Century Gothic"/>
                        </a:rPr>
                        <a:t>75.001</a:t>
                      </a:r>
                      <a:r>
                        <a:rPr sz="1200" b="1" spc="-30" dirty="0"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200" b="1" dirty="0">
                          <a:latin typeface="Century Gothic"/>
                          <a:cs typeface="Century Gothic"/>
                        </a:rPr>
                        <a:t>BIZTANLETIK</a:t>
                      </a:r>
                      <a:r>
                        <a:rPr sz="1200" b="1" spc="-30" dirty="0"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200" b="1" dirty="0">
                          <a:latin typeface="Century Gothic"/>
                          <a:cs typeface="Century Gothic"/>
                        </a:rPr>
                        <a:t>100.000RA</a:t>
                      </a:r>
                      <a:r>
                        <a:rPr sz="1200" b="1" spc="-15" dirty="0"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200" b="1" spc="-20" dirty="0">
                          <a:latin typeface="Century Gothic"/>
                          <a:cs typeface="Century Gothic"/>
                        </a:rPr>
                        <a:t>ARTE</a:t>
                      </a:r>
                      <a:endParaRPr sz="1200">
                        <a:latin typeface="Century Gothic"/>
                        <a:cs typeface="Century Gothic"/>
                      </a:endParaRPr>
                    </a:p>
                  </a:txBody>
                  <a:tcPr marL="0" marR="0" marT="1111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FE8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50"/>
                        </a:lnSpc>
                        <a:spcBef>
                          <a:spcPts val="875"/>
                        </a:spcBef>
                      </a:pPr>
                      <a:r>
                        <a:rPr sz="1200" b="1" spc="-25" dirty="0">
                          <a:latin typeface="Century Gothic"/>
                          <a:cs typeface="Century Gothic"/>
                        </a:rPr>
                        <a:t>25</a:t>
                      </a:r>
                      <a:endParaRPr sz="1200">
                        <a:latin typeface="Century Gothic"/>
                        <a:cs typeface="Century Gothic"/>
                      </a:endParaRPr>
                    </a:p>
                  </a:txBody>
                  <a:tcPr marL="0" marR="0" marT="1111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FE8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24512">
                <a:tc>
                  <a:txBody>
                    <a:bodyPr/>
                    <a:lstStyle/>
                    <a:p>
                      <a:pPr marL="9525">
                        <a:lnSpc>
                          <a:spcPts val="1350"/>
                        </a:lnSpc>
                        <a:spcBef>
                          <a:spcPts val="185"/>
                        </a:spcBef>
                      </a:pPr>
                      <a:r>
                        <a:rPr sz="1200" b="1" dirty="0">
                          <a:latin typeface="Century Gothic"/>
                          <a:cs typeface="Century Gothic"/>
                        </a:rPr>
                        <a:t>100.001</a:t>
                      </a:r>
                      <a:r>
                        <a:rPr sz="1200" b="1" spc="-35" dirty="0"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200" b="1" dirty="0">
                          <a:latin typeface="Century Gothic"/>
                          <a:cs typeface="Century Gothic"/>
                        </a:rPr>
                        <a:t>BIZTANLETIK</a:t>
                      </a:r>
                      <a:r>
                        <a:rPr sz="1200" b="1" spc="-35" dirty="0"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200" b="1" dirty="0">
                          <a:latin typeface="Century Gothic"/>
                          <a:cs typeface="Century Gothic"/>
                        </a:rPr>
                        <a:t>300.000RA</a:t>
                      </a:r>
                      <a:r>
                        <a:rPr sz="1200" b="1" spc="-20" dirty="0">
                          <a:latin typeface="Century Gothic"/>
                          <a:cs typeface="Century Gothic"/>
                        </a:rPr>
                        <a:t> ARTE</a:t>
                      </a:r>
                      <a:endParaRPr sz="1200">
                        <a:latin typeface="Century Gothic"/>
                        <a:cs typeface="Century Gothic"/>
                      </a:endParaRPr>
                    </a:p>
                  </a:txBody>
                  <a:tcPr marL="0" marR="0" marT="234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FE8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50"/>
                        </a:lnSpc>
                        <a:spcBef>
                          <a:spcPts val="185"/>
                        </a:spcBef>
                      </a:pPr>
                      <a:r>
                        <a:rPr sz="1200" b="1" spc="-25" dirty="0">
                          <a:latin typeface="Century Gothic"/>
                          <a:cs typeface="Century Gothic"/>
                        </a:rPr>
                        <a:t>27</a:t>
                      </a:r>
                      <a:endParaRPr sz="1200">
                        <a:latin typeface="Century Gothic"/>
                        <a:cs typeface="Century Gothic"/>
                      </a:endParaRPr>
                    </a:p>
                  </a:txBody>
                  <a:tcPr marL="0" marR="0" marT="234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FE8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47856">
                <a:tc>
                  <a:txBody>
                    <a:bodyPr/>
                    <a:lstStyle/>
                    <a:p>
                      <a:pPr marL="71755">
                        <a:lnSpc>
                          <a:spcPts val="1340"/>
                        </a:lnSpc>
                        <a:spcBef>
                          <a:spcPts val="365"/>
                        </a:spcBef>
                      </a:pPr>
                      <a:r>
                        <a:rPr sz="1200" b="1" spc="-10" dirty="0">
                          <a:latin typeface="Arial"/>
                          <a:cs typeface="Arial"/>
                        </a:rPr>
                        <a:t>300.001</a:t>
                      </a:r>
                      <a:r>
                        <a:rPr sz="1200" b="1" spc="-4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b="1" spc="-10" dirty="0">
                          <a:latin typeface="Arial"/>
                          <a:cs typeface="Arial"/>
                        </a:rPr>
                        <a:t>BIZTANLETIK</a:t>
                      </a:r>
                      <a:r>
                        <a:rPr sz="1200" b="1" spc="5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b="1" spc="-10" dirty="0">
                          <a:latin typeface="Arial"/>
                          <a:cs typeface="Arial"/>
                        </a:rPr>
                        <a:t>500.000RA</a:t>
                      </a:r>
                      <a:r>
                        <a:rPr sz="1200" b="1" spc="-13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b="1" spc="-20" dirty="0">
                          <a:latin typeface="Arial"/>
                          <a:cs typeface="Arial"/>
                        </a:rPr>
                        <a:t>ARTE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463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FE8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50"/>
                        </a:lnSpc>
                        <a:spcBef>
                          <a:spcPts val="355"/>
                        </a:spcBef>
                      </a:pPr>
                      <a:r>
                        <a:rPr sz="1200" b="1" spc="-25" dirty="0">
                          <a:latin typeface="Century Gothic"/>
                          <a:cs typeface="Century Gothic"/>
                        </a:rPr>
                        <a:t>29</a:t>
                      </a:r>
                      <a:endParaRPr sz="1200" dirty="0">
                        <a:latin typeface="Century Gothic"/>
                        <a:cs typeface="Century Gothic"/>
                      </a:endParaRPr>
                    </a:p>
                  </a:txBody>
                  <a:tcPr marL="0" marR="0" marT="4508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FE8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727440" y="152146"/>
            <a:ext cx="208279" cy="212238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es-ES" sz="1300" spc="-25" dirty="0">
                <a:latin typeface="Century Gothic"/>
                <a:cs typeface="Century Gothic"/>
              </a:rPr>
              <a:t>18</a:t>
            </a:r>
            <a:endParaRPr sz="1300" dirty="0">
              <a:latin typeface="Century Gothic"/>
              <a:cs typeface="Century Gothic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757673" y="168021"/>
            <a:ext cx="3657600" cy="227626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indent="1606550">
              <a:lnSpc>
                <a:spcPct val="100000"/>
              </a:lnSpc>
              <a:spcBef>
                <a:spcPts val="95"/>
              </a:spcBef>
            </a:pPr>
            <a:r>
              <a:rPr sz="700" b="1" dirty="0">
                <a:latin typeface="Century Gothic"/>
                <a:cs typeface="Century Gothic"/>
              </a:rPr>
              <a:t>EUSKADIKO</a:t>
            </a:r>
            <a:r>
              <a:rPr sz="700" b="1" spc="-20" dirty="0">
                <a:latin typeface="Century Gothic"/>
                <a:cs typeface="Century Gothic"/>
              </a:rPr>
              <a:t> </a:t>
            </a:r>
            <a:r>
              <a:rPr sz="700" b="1" dirty="0">
                <a:latin typeface="Century Gothic"/>
                <a:cs typeface="Century Gothic"/>
              </a:rPr>
              <a:t>TOKI</a:t>
            </a:r>
            <a:r>
              <a:rPr sz="700" b="1" spc="-10" dirty="0">
                <a:latin typeface="Century Gothic"/>
                <a:cs typeface="Century Gothic"/>
              </a:rPr>
              <a:t> </a:t>
            </a:r>
            <a:r>
              <a:rPr sz="700" b="1" dirty="0">
                <a:latin typeface="Century Gothic"/>
                <a:cs typeface="Century Gothic"/>
              </a:rPr>
              <a:t>ERAKUNDEEN</a:t>
            </a:r>
            <a:r>
              <a:rPr sz="700" b="1" spc="-30" dirty="0">
                <a:latin typeface="Century Gothic"/>
                <a:cs typeface="Century Gothic"/>
              </a:rPr>
              <a:t> </a:t>
            </a:r>
            <a:r>
              <a:rPr sz="700" b="1" dirty="0">
                <a:latin typeface="Century Gothic"/>
                <a:cs typeface="Century Gothic"/>
              </a:rPr>
              <a:t>LEGEA</a:t>
            </a:r>
            <a:r>
              <a:rPr sz="700" b="1" spc="-35" dirty="0">
                <a:latin typeface="Century Gothic"/>
                <a:cs typeface="Century Gothic"/>
              </a:rPr>
              <a:t> </a:t>
            </a:r>
            <a:r>
              <a:rPr sz="700" b="1" dirty="0">
                <a:latin typeface="Century Gothic"/>
                <a:cs typeface="Century Gothic"/>
              </a:rPr>
              <a:t>(ETEL)</a:t>
            </a:r>
            <a:r>
              <a:rPr sz="700" b="1" spc="-20" dirty="0">
                <a:latin typeface="Century Gothic"/>
                <a:cs typeface="Century Gothic"/>
              </a:rPr>
              <a:t> </a:t>
            </a:r>
            <a:r>
              <a:rPr sz="700" b="1" spc="-25" dirty="0">
                <a:latin typeface="Century Gothic"/>
                <a:cs typeface="Century Gothic"/>
              </a:rPr>
              <a:t>ETA</a:t>
            </a:r>
            <a:r>
              <a:rPr sz="700" b="1" spc="500" dirty="0">
                <a:latin typeface="Century Gothic"/>
                <a:cs typeface="Century Gothic"/>
              </a:rPr>
              <a:t> </a:t>
            </a:r>
            <a:r>
              <a:rPr sz="700" b="1" dirty="0">
                <a:latin typeface="Century Gothic"/>
                <a:cs typeface="Century Gothic"/>
              </a:rPr>
              <a:t>ANTOLAKUNTZA</a:t>
            </a:r>
            <a:r>
              <a:rPr sz="700" b="1" spc="-20" dirty="0">
                <a:latin typeface="Century Gothic"/>
                <a:cs typeface="Century Gothic"/>
              </a:rPr>
              <a:t> </a:t>
            </a:r>
            <a:r>
              <a:rPr sz="700" b="1" dirty="0">
                <a:latin typeface="Century Gothic"/>
                <a:cs typeface="Century Gothic"/>
              </a:rPr>
              <a:t>ARLOKO</a:t>
            </a:r>
            <a:r>
              <a:rPr sz="700" b="1" spc="-35" dirty="0">
                <a:latin typeface="Century Gothic"/>
                <a:cs typeface="Century Gothic"/>
              </a:rPr>
              <a:t> </a:t>
            </a:r>
            <a:r>
              <a:rPr sz="700" b="1" dirty="0">
                <a:latin typeface="Century Gothic"/>
                <a:cs typeface="Century Gothic"/>
              </a:rPr>
              <a:t>LEHENENGO</a:t>
            </a:r>
            <a:r>
              <a:rPr sz="700" b="1" spc="-20" dirty="0">
                <a:latin typeface="Century Gothic"/>
                <a:cs typeface="Century Gothic"/>
              </a:rPr>
              <a:t> </a:t>
            </a:r>
            <a:r>
              <a:rPr sz="700" b="1" dirty="0">
                <a:latin typeface="Century Gothic"/>
                <a:cs typeface="Century Gothic"/>
              </a:rPr>
              <a:t>ERABAKIAK</a:t>
            </a:r>
            <a:r>
              <a:rPr sz="700" b="1" spc="-35" dirty="0">
                <a:latin typeface="Century Gothic"/>
                <a:cs typeface="Century Gothic"/>
              </a:rPr>
              <a:t> </a:t>
            </a:r>
            <a:r>
              <a:rPr sz="700" b="1" dirty="0">
                <a:latin typeface="Century Gothic"/>
                <a:cs typeface="Century Gothic"/>
              </a:rPr>
              <a:t>UDALETAN</a:t>
            </a:r>
            <a:r>
              <a:rPr sz="700" b="1" spc="-25" dirty="0">
                <a:latin typeface="Century Gothic"/>
                <a:cs typeface="Century Gothic"/>
              </a:rPr>
              <a:t> </a:t>
            </a:r>
            <a:r>
              <a:rPr sz="700" b="1" dirty="0">
                <a:latin typeface="Century Gothic"/>
                <a:cs typeface="Century Gothic"/>
              </a:rPr>
              <a:t>/</a:t>
            </a:r>
            <a:r>
              <a:rPr sz="700" b="1" spc="-25" dirty="0">
                <a:latin typeface="Century Gothic"/>
                <a:cs typeface="Century Gothic"/>
              </a:rPr>
              <a:t> </a:t>
            </a:r>
            <a:r>
              <a:rPr sz="700" spc="-10" dirty="0">
                <a:latin typeface="Century Gothic"/>
                <a:cs typeface="Century Gothic"/>
              </a:rPr>
              <a:t>20</a:t>
            </a:r>
            <a:r>
              <a:rPr lang="es-ES" sz="700" spc="-10" dirty="0">
                <a:latin typeface="Century Gothic"/>
                <a:cs typeface="Century Gothic"/>
              </a:rPr>
              <a:t>23</a:t>
            </a:r>
            <a:r>
              <a:rPr sz="700" spc="-10" dirty="0">
                <a:latin typeface="Century Gothic"/>
                <a:cs typeface="Century Gothic"/>
              </a:rPr>
              <a:t>-</a:t>
            </a:r>
            <a:r>
              <a:rPr sz="700" dirty="0">
                <a:latin typeface="Century Gothic"/>
                <a:cs typeface="Century Gothic"/>
              </a:rPr>
              <a:t>202</a:t>
            </a:r>
            <a:r>
              <a:rPr lang="es-ES" sz="700" dirty="0">
                <a:latin typeface="Century Gothic"/>
                <a:cs typeface="Century Gothic"/>
              </a:rPr>
              <a:t>7</a:t>
            </a:r>
            <a:r>
              <a:rPr sz="700" dirty="0">
                <a:latin typeface="Century Gothic"/>
                <a:cs typeface="Century Gothic"/>
              </a:rPr>
              <a:t> </a:t>
            </a:r>
            <a:r>
              <a:rPr sz="700" spc="-10" dirty="0">
                <a:latin typeface="Century Gothic"/>
                <a:cs typeface="Century Gothic"/>
              </a:rPr>
              <a:t>AGINTALDIA</a:t>
            </a:r>
            <a:endParaRPr sz="700" dirty="0">
              <a:latin typeface="Century Gothic"/>
              <a:cs typeface="Century Gothic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81355" y="123444"/>
            <a:ext cx="630936" cy="281939"/>
          </a:xfrm>
          <a:prstGeom prst="rect">
            <a:avLst/>
          </a:prstGeom>
        </p:spPr>
      </p:pic>
      <p:sp>
        <p:nvSpPr>
          <p:cNvPr id="5" name="object 5"/>
          <p:cNvSpPr/>
          <p:nvPr/>
        </p:nvSpPr>
        <p:spPr>
          <a:xfrm>
            <a:off x="371854" y="1219200"/>
            <a:ext cx="8275320" cy="5309870"/>
          </a:xfrm>
          <a:custGeom>
            <a:avLst/>
            <a:gdLst/>
            <a:ahLst/>
            <a:cxnLst/>
            <a:rect l="l" t="t" r="r" b="b"/>
            <a:pathLst>
              <a:path w="8275320" h="5309870">
                <a:moveTo>
                  <a:pt x="8275320" y="0"/>
                </a:moveTo>
                <a:lnTo>
                  <a:pt x="0" y="0"/>
                </a:lnTo>
                <a:lnTo>
                  <a:pt x="0" y="5309616"/>
                </a:lnTo>
                <a:lnTo>
                  <a:pt x="8275320" y="5309616"/>
                </a:lnTo>
                <a:lnTo>
                  <a:pt x="827532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431393" y="476941"/>
            <a:ext cx="8215781" cy="5504711"/>
          </a:xfrm>
          <a:prstGeom prst="rect">
            <a:avLst/>
          </a:prstGeom>
        </p:spPr>
        <p:txBody>
          <a:bodyPr vert="horz" wrap="square" lIns="0" tIns="22415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764"/>
              </a:spcBef>
            </a:pPr>
            <a:r>
              <a:rPr sz="2800" b="1" spc="-10" dirty="0">
                <a:latin typeface="Century Gothic"/>
                <a:cs typeface="Century Gothic"/>
              </a:rPr>
              <a:t>Erakundeetako</a:t>
            </a:r>
            <a:r>
              <a:rPr sz="2800" b="1" spc="-175" dirty="0">
                <a:latin typeface="Century Gothic"/>
                <a:cs typeface="Century Gothic"/>
              </a:rPr>
              <a:t> </a:t>
            </a:r>
            <a:r>
              <a:rPr sz="2800" b="1" dirty="0">
                <a:latin typeface="Century Gothic"/>
                <a:cs typeface="Century Gothic"/>
              </a:rPr>
              <a:t>ordezkariak</a:t>
            </a:r>
            <a:r>
              <a:rPr sz="2800" b="1" spc="-155" dirty="0">
                <a:latin typeface="Century Gothic"/>
                <a:cs typeface="Century Gothic"/>
              </a:rPr>
              <a:t> </a:t>
            </a:r>
            <a:r>
              <a:rPr sz="2800" b="1" spc="-10" dirty="0">
                <a:latin typeface="Century Gothic"/>
                <a:cs typeface="Century Gothic"/>
              </a:rPr>
              <a:t>izendatzea</a:t>
            </a:r>
            <a:endParaRPr sz="2800" dirty="0">
              <a:latin typeface="Century Gothic"/>
              <a:cs typeface="Century Gothic"/>
            </a:endParaRPr>
          </a:p>
          <a:p>
            <a:pPr marL="12700">
              <a:lnSpc>
                <a:spcPct val="100000"/>
              </a:lnSpc>
              <a:spcBef>
                <a:spcPts val="1200"/>
              </a:spcBef>
            </a:pPr>
            <a:r>
              <a:rPr lang="eu-ES" sz="2000" b="1" dirty="0">
                <a:solidFill>
                  <a:srgbClr val="CF1240"/>
                </a:solidFill>
                <a:latin typeface="Century Gothic"/>
                <a:cs typeface="Century Gothic"/>
              </a:rPr>
              <a:t>1.-</a:t>
            </a:r>
            <a:r>
              <a:rPr lang="eu-ES" sz="2000" b="1" spc="-35" dirty="0">
                <a:solidFill>
                  <a:srgbClr val="CF1240"/>
                </a:solidFill>
                <a:latin typeface="Century Gothic"/>
                <a:cs typeface="Century Gothic"/>
              </a:rPr>
              <a:t> </a:t>
            </a:r>
            <a:r>
              <a:rPr lang="eu-ES" sz="2000" dirty="0">
                <a:solidFill>
                  <a:srgbClr val="404040"/>
                </a:solidFill>
                <a:latin typeface="Century Gothic"/>
                <a:cs typeface="Century Gothic"/>
              </a:rPr>
              <a:t>Horiek</a:t>
            </a:r>
            <a:r>
              <a:rPr lang="eu-ES" sz="2000" spc="-3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lang="eu-ES" sz="2000" dirty="0">
                <a:solidFill>
                  <a:srgbClr val="404040"/>
                </a:solidFill>
                <a:latin typeface="Century Gothic"/>
                <a:cs typeface="Century Gothic"/>
              </a:rPr>
              <a:t>izendatzea</a:t>
            </a:r>
            <a:r>
              <a:rPr lang="eu-ES" sz="2000" spc="-5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lang="eu-ES" sz="2000" b="1" dirty="0">
                <a:solidFill>
                  <a:srgbClr val="404040"/>
                </a:solidFill>
                <a:latin typeface="Century Gothic"/>
                <a:cs typeface="Century Gothic"/>
              </a:rPr>
              <a:t>Osoko</a:t>
            </a:r>
            <a:r>
              <a:rPr lang="eu-ES" sz="2000" b="1" spc="-50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lang="eu-ES" sz="2000" b="1" dirty="0">
                <a:solidFill>
                  <a:srgbClr val="404040"/>
                </a:solidFill>
                <a:latin typeface="Century Gothic"/>
                <a:cs typeface="Century Gothic"/>
              </a:rPr>
              <a:t>Bilkuraren</a:t>
            </a:r>
            <a:r>
              <a:rPr lang="eu-ES" sz="2000" b="1" spc="-50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lang="eu-ES" sz="2000" b="1" dirty="0">
                <a:solidFill>
                  <a:srgbClr val="404040"/>
                </a:solidFill>
                <a:latin typeface="Century Gothic"/>
                <a:cs typeface="Century Gothic"/>
              </a:rPr>
              <a:t>eskumena</a:t>
            </a:r>
            <a:r>
              <a:rPr lang="eu-ES" sz="2000" b="1" spc="-50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lang="eu-ES" sz="2000" b="1" spc="-10" dirty="0">
                <a:solidFill>
                  <a:srgbClr val="404040"/>
                </a:solidFill>
                <a:latin typeface="Century Gothic"/>
                <a:cs typeface="Century Gothic"/>
              </a:rPr>
              <a:t>denean</a:t>
            </a:r>
            <a:endParaRPr lang="eu-ES" sz="2000" dirty="0">
              <a:latin typeface="Century Gothic"/>
              <a:cs typeface="Century Gothic"/>
            </a:endParaRPr>
          </a:p>
          <a:p>
            <a:pPr marL="12700">
              <a:lnSpc>
                <a:spcPts val="2395"/>
              </a:lnSpc>
              <a:spcBef>
                <a:spcPts val="1010"/>
              </a:spcBef>
            </a:pPr>
            <a:r>
              <a:rPr lang="eu-ES" sz="2000" b="1" dirty="0">
                <a:solidFill>
                  <a:srgbClr val="CF1240"/>
                </a:solidFill>
                <a:latin typeface="Century Gothic"/>
                <a:cs typeface="Century Gothic"/>
              </a:rPr>
              <a:t>2.-</a:t>
            </a:r>
            <a:r>
              <a:rPr lang="eu-ES" sz="2000" b="1" spc="-45" dirty="0">
                <a:solidFill>
                  <a:srgbClr val="CF1240"/>
                </a:solidFill>
                <a:latin typeface="Century Gothic"/>
                <a:cs typeface="Century Gothic"/>
              </a:rPr>
              <a:t> </a:t>
            </a:r>
            <a:r>
              <a:rPr lang="eu-ES" sz="2000" b="1" dirty="0">
                <a:solidFill>
                  <a:srgbClr val="404040"/>
                </a:solidFill>
                <a:latin typeface="Century Gothic"/>
                <a:cs typeface="Century Gothic"/>
              </a:rPr>
              <a:t>Tokiko</a:t>
            </a:r>
            <a:r>
              <a:rPr lang="eu-ES" sz="2000" b="1" spc="-4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lang="eu-ES" sz="2000" b="1" dirty="0">
                <a:solidFill>
                  <a:srgbClr val="404040"/>
                </a:solidFill>
                <a:latin typeface="Century Gothic"/>
                <a:cs typeface="Century Gothic"/>
              </a:rPr>
              <a:t>erakunde</a:t>
            </a:r>
            <a:r>
              <a:rPr lang="eu-ES" sz="2000" b="1" spc="-2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lang="eu-ES" sz="2000" b="1" spc="-10" dirty="0">
                <a:solidFill>
                  <a:srgbClr val="404040"/>
                </a:solidFill>
                <a:latin typeface="Century Gothic"/>
                <a:cs typeface="Century Gothic"/>
              </a:rPr>
              <a:t>autonomoa</a:t>
            </a:r>
            <a:r>
              <a:rPr lang="eu-ES" sz="2000" spc="-10" dirty="0">
                <a:solidFill>
                  <a:srgbClr val="404040"/>
                </a:solidFill>
                <a:latin typeface="Century Gothic"/>
                <a:cs typeface="Century Gothic"/>
              </a:rPr>
              <a:t>(Zinegotzigoari</a:t>
            </a:r>
            <a:r>
              <a:rPr lang="eu-ES" sz="2000" spc="-1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lang="eu-ES" sz="2000" dirty="0">
                <a:solidFill>
                  <a:srgbClr val="404040"/>
                </a:solidFill>
                <a:latin typeface="Century Gothic"/>
                <a:cs typeface="Century Gothic"/>
              </a:rPr>
              <a:t>atxikia):</a:t>
            </a:r>
            <a:r>
              <a:rPr lang="eu-ES" sz="2000" spc="-45" dirty="0">
                <a:solidFill>
                  <a:srgbClr val="404040"/>
                </a:solidFill>
                <a:latin typeface="Century Gothic"/>
                <a:cs typeface="Century Gothic"/>
              </a:rPr>
              <a:t> Artezkaritzako Kontseilua </a:t>
            </a:r>
            <a:r>
              <a:rPr lang="eu-ES" sz="2000" spc="-10" dirty="0">
                <a:solidFill>
                  <a:srgbClr val="404040"/>
                </a:solidFill>
                <a:latin typeface="Century Gothic"/>
                <a:cs typeface="Century Gothic"/>
              </a:rPr>
              <a:t>Estatutuen</a:t>
            </a:r>
            <a:r>
              <a:rPr lang="eu-ES" sz="2000" spc="-10" dirty="0">
                <a:latin typeface="Century Gothic"/>
                <a:cs typeface="Century Gothic"/>
              </a:rPr>
              <a:t> </a:t>
            </a:r>
            <a:r>
              <a:rPr lang="eu-ES" sz="2000" dirty="0">
                <a:solidFill>
                  <a:srgbClr val="404040"/>
                </a:solidFill>
                <a:latin typeface="Century Gothic"/>
                <a:cs typeface="Century Gothic"/>
              </a:rPr>
              <a:t>arabera</a:t>
            </a:r>
            <a:r>
              <a:rPr lang="eu-ES" sz="2000" spc="-7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lang="eu-ES" sz="2000" dirty="0">
                <a:solidFill>
                  <a:srgbClr val="404040"/>
                </a:solidFill>
                <a:latin typeface="Century Gothic"/>
                <a:cs typeface="Century Gothic"/>
              </a:rPr>
              <a:t>osatutako da</a:t>
            </a:r>
            <a:r>
              <a:rPr lang="eu-ES" sz="2000" spc="-70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</a:p>
          <a:p>
            <a:pPr marL="12700">
              <a:lnSpc>
                <a:spcPts val="2395"/>
              </a:lnSpc>
            </a:pPr>
            <a:r>
              <a:rPr lang="eu-ES" sz="2000" b="1" dirty="0">
                <a:solidFill>
                  <a:srgbClr val="CF1240"/>
                </a:solidFill>
                <a:latin typeface="Century Gothic"/>
                <a:cs typeface="Century Gothic"/>
              </a:rPr>
              <a:t>3.-</a:t>
            </a:r>
            <a:r>
              <a:rPr lang="eu-ES" sz="2000" b="1" spc="-35" dirty="0">
                <a:solidFill>
                  <a:srgbClr val="CF1240"/>
                </a:solidFill>
                <a:latin typeface="Century Gothic"/>
                <a:cs typeface="Century Gothic"/>
              </a:rPr>
              <a:t> </a:t>
            </a:r>
            <a:r>
              <a:rPr lang="eu-ES" sz="2000" b="1" dirty="0">
                <a:solidFill>
                  <a:srgbClr val="404040"/>
                </a:solidFill>
                <a:latin typeface="Century Gothic"/>
                <a:cs typeface="Century Gothic"/>
              </a:rPr>
              <a:t>Enpresa</a:t>
            </a:r>
            <a:r>
              <a:rPr lang="eu-ES" sz="2000" b="1" spc="-15" dirty="0">
                <a:solidFill>
                  <a:srgbClr val="404040"/>
                </a:solidFill>
                <a:latin typeface="Century Gothic"/>
                <a:cs typeface="Century Gothic"/>
              </a:rPr>
              <a:t> e</a:t>
            </a:r>
            <a:r>
              <a:rPr lang="eu-ES" sz="2000" b="1" dirty="0">
                <a:solidFill>
                  <a:srgbClr val="404040"/>
                </a:solidFill>
                <a:latin typeface="Century Gothic"/>
                <a:cs typeface="Century Gothic"/>
              </a:rPr>
              <a:t>rakunde</a:t>
            </a:r>
            <a:r>
              <a:rPr lang="eu-ES" sz="2000" b="1" spc="-25" dirty="0">
                <a:solidFill>
                  <a:srgbClr val="404040"/>
                </a:solidFill>
                <a:latin typeface="Century Gothic"/>
                <a:cs typeface="Century Gothic"/>
              </a:rPr>
              <a:t> p</a:t>
            </a:r>
            <a:r>
              <a:rPr lang="eu-ES" sz="2000" b="1" dirty="0">
                <a:solidFill>
                  <a:srgbClr val="404040"/>
                </a:solidFill>
                <a:latin typeface="Century Gothic"/>
                <a:cs typeface="Century Gothic"/>
              </a:rPr>
              <a:t>ublikoa</a:t>
            </a:r>
            <a:r>
              <a:rPr lang="eu-ES" sz="2000" b="1" spc="-1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lang="eu-ES" sz="2000" spc="-20" dirty="0">
                <a:solidFill>
                  <a:srgbClr val="404040"/>
                </a:solidFill>
                <a:latin typeface="Century Gothic"/>
                <a:cs typeface="Century Gothic"/>
              </a:rPr>
              <a:t>(Zinegotzigoari</a:t>
            </a:r>
            <a:r>
              <a:rPr lang="eu-ES" sz="2000" spc="1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lang="eu-ES" sz="2000" dirty="0">
                <a:solidFill>
                  <a:srgbClr val="404040"/>
                </a:solidFill>
                <a:latin typeface="Century Gothic"/>
                <a:cs typeface="Century Gothic"/>
              </a:rPr>
              <a:t>edo</a:t>
            </a:r>
            <a:r>
              <a:rPr lang="eu-ES" sz="2000" spc="-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lang="eu-ES" sz="2000" spc="-10" dirty="0">
                <a:solidFill>
                  <a:srgbClr val="404040"/>
                </a:solidFill>
                <a:latin typeface="Century Gothic"/>
                <a:cs typeface="Century Gothic"/>
              </a:rPr>
              <a:t>erakunde a</a:t>
            </a:r>
            <a:r>
              <a:rPr lang="eu-ES" sz="2000" dirty="0">
                <a:solidFill>
                  <a:srgbClr val="404040"/>
                </a:solidFill>
                <a:latin typeface="Century Gothic"/>
                <a:cs typeface="Century Gothic"/>
              </a:rPr>
              <a:t>utonomoari</a:t>
            </a:r>
            <a:r>
              <a:rPr lang="eu-ES" sz="2000" spc="-70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lang="eu-ES" sz="2000" dirty="0">
                <a:solidFill>
                  <a:srgbClr val="404040"/>
                </a:solidFill>
                <a:latin typeface="Century Gothic"/>
                <a:cs typeface="Century Gothic"/>
              </a:rPr>
              <a:t>atxikia):</a:t>
            </a:r>
            <a:r>
              <a:rPr lang="eu-ES" sz="2000" spc="-45" dirty="0">
                <a:solidFill>
                  <a:srgbClr val="404040"/>
                </a:solidFill>
                <a:latin typeface="Century Gothic"/>
                <a:cs typeface="Century Gothic"/>
              </a:rPr>
              <a:t> Administrazio Kontseilua </a:t>
            </a:r>
            <a:r>
              <a:rPr lang="eu-ES" sz="2000" dirty="0">
                <a:solidFill>
                  <a:srgbClr val="404040"/>
                </a:solidFill>
                <a:latin typeface="Century Gothic"/>
                <a:cs typeface="Century Gothic"/>
              </a:rPr>
              <a:t>Estatutuen</a:t>
            </a:r>
            <a:r>
              <a:rPr lang="eu-ES" sz="2000" spc="-4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lang="eu-ES" sz="2000" dirty="0">
                <a:solidFill>
                  <a:srgbClr val="404040"/>
                </a:solidFill>
                <a:latin typeface="Century Gothic"/>
                <a:cs typeface="Century Gothic"/>
              </a:rPr>
              <a:t>arabera</a:t>
            </a:r>
            <a:r>
              <a:rPr lang="eu-ES" sz="2000" spc="-5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lang="eu-ES" sz="2000" dirty="0">
                <a:solidFill>
                  <a:srgbClr val="404040"/>
                </a:solidFill>
                <a:latin typeface="Century Gothic"/>
                <a:cs typeface="Century Gothic"/>
              </a:rPr>
              <a:t>osatutako</a:t>
            </a:r>
            <a:r>
              <a:rPr lang="eu-ES" sz="2000" spc="-55" dirty="0">
                <a:solidFill>
                  <a:srgbClr val="404040"/>
                </a:solidFill>
                <a:latin typeface="Century Gothic"/>
                <a:cs typeface="Century Gothic"/>
              </a:rPr>
              <a:t> da</a:t>
            </a:r>
          </a:p>
          <a:p>
            <a:pPr marL="12700">
              <a:lnSpc>
                <a:spcPts val="2395"/>
              </a:lnSpc>
            </a:pPr>
            <a:r>
              <a:rPr lang="eu-ES" sz="2000" b="1" dirty="0">
                <a:solidFill>
                  <a:srgbClr val="CF1240"/>
                </a:solidFill>
                <a:latin typeface="Century Gothic"/>
                <a:cs typeface="Century Gothic"/>
              </a:rPr>
              <a:t>4.-</a:t>
            </a:r>
            <a:r>
              <a:rPr lang="eu-ES" sz="2000" b="1" spc="-30" dirty="0">
                <a:solidFill>
                  <a:srgbClr val="CF1240"/>
                </a:solidFill>
                <a:latin typeface="Century Gothic"/>
                <a:cs typeface="Century Gothic"/>
              </a:rPr>
              <a:t> </a:t>
            </a:r>
            <a:r>
              <a:rPr lang="eu-ES" sz="2000" b="1" dirty="0">
                <a:solidFill>
                  <a:srgbClr val="404040"/>
                </a:solidFill>
                <a:latin typeface="Century Gothic"/>
                <a:cs typeface="Century Gothic"/>
              </a:rPr>
              <a:t>Tokiko</a:t>
            </a:r>
            <a:r>
              <a:rPr lang="eu-ES" sz="2000" b="1" spc="-40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lang="eu-ES" sz="2000" b="1" dirty="0">
                <a:solidFill>
                  <a:srgbClr val="404040"/>
                </a:solidFill>
                <a:latin typeface="Century Gothic"/>
                <a:cs typeface="Century Gothic"/>
              </a:rPr>
              <a:t>merkataritza</a:t>
            </a:r>
            <a:r>
              <a:rPr lang="eu-ES" sz="2000" b="1" spc="-30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lang="eu-ES" sz="2000" b="1" dirty="0">
                <a:solidFill>
                  <a:srgbClr val="404040"/>
                </a:solidFill>
                <a:latin typeface="Century Gothic"/>
                <a:cs typeface="Century Gothic"/>
              </a:rPr>
              <a:t>elkarteak</a:t>
            </a:r>
            <a:r>
              <a:rPr lang="eu-ES" sz="2000" dirty="0">
                <a:solidFill>
                  <a:srgbClr val="404040"/>
                </a:solidFill>
                <a:latin typeface="Century Gothic"/>
                <a:cs typeface="Century Gothic"/>
              </a:rPr>
              <a:t>: Batzar Orokorra eta Administrazio Kontseilua </a:t>
            </a:r>
            <a:r>
              <a:rPr lang="eu-ES" sz="2000" spc="-40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lang="eu-ES" sz="2000" dirty="0">
                <a:solidFill>
                  <a:srgbClr val="404040"/>
                </a:solidFill>
                <a:latin typeface="Century Gothic"/>
                <a:cs typeface="Century Gothic"/>
              </a:rPr>
              <a:t>Estatutuen</a:t>
            </a:r>
            <a:r>
              <a:rPr lang="eu-ES" sz="2000" spc="-60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lang="eu-ES" sz="2000" dirty="0">
                <a:solidFill>
                  <a:srgbClr val="404040"/>
                </a:solidFill>
                <a:latin typeface="Century Gothic"/>
                <a:cs typeface="Century Gothic"/>
              </a:rPr>
              <a:t>arabera</a:t>
            </a:r>
            <a:r>
              <a:rPr lang="eu-ES" sz="2000" spc="-4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lang="eu-ES" sz="2000" spc="-10" dirty="0">
                <a:solidFill>
                  <a:srgbClr val="404040"/>
                </a:solidFill>
                <a:latin typeface="Century Gothic"/>
                <a:cs typeface="Century Gothic"/>
              </a:rPr>
              <a:t>izendatzen </a:t>
            </a:r>
            <a:r>
              <a:rPr lang="eu-ES" sz="2000" dirty="0">
                <a:solidFill>
                  <a:srgbClr val="404040"/>
                </a:solidFill>
                <a:latin typeface="Century Gothic"/>
                <a:cs typeface="Century Gothic"/>
              </a:rPr>
              <a:t>dira</a:t>
            </a:r>
            <a:r>
              <a:rPr lang="eu-ES" sz="2000" spc="-2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</a:p>
          <a:p>
            <a:pPr marL="12700">
              <a:lnSpc>
                <a:spcPts val="2395"/>
              </a:lnSpc>
            </a:pPr>
            <a:r>
              <a:rPr lang="eu-ES" sz="2000" b="1" dirty="0">
                <a:solidFill>
                  <a:srgbClr val="CF1240"/>
                </a:solidFill>
                <a:latin typeface="Century Gothic"/>
                <a:cs typeface="Century Gothic"/>
              </a:rPr>
              <a:t>5.-</a:t>
            </a:r>
            <a:r>
              <a:rPr lang="eu-ES" sz="2000" b="1" spc="-70" dirty="0">
                <a:solidFill>
                  <a:srgbClr val="CF1240"/>
                </a:solidFill>
                <a:latin typeface="Century Gothic"/>
                <a:cs typeface="Century Gothic"/>
              </a:rPr>
              <a:t> </a:t>
            </a:r>
            <a:r>
              <a:rPr lang="eu-ES" sz="2000" b="1" dirty="0">
                <a:solidFill>
                  <a:srgbClr val="404040"/>
                </a:solidFill>
                <a:latin typeface="Century Gothic"/>
                <a:cs typeface="Century Gothic"/>
              </a:rPr>
              <a:t>Mankomunitateak,</a:t>
            </a:r>
            <a:r>
              <a:rPr lang="eu-ES" sz="2000" b="1" spc="-6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lang="eu-ES" sz="2000" b="1" dirty="0">
                <a:solidFill>
                  <a:srgbClr val="404040"/>
                </a:solidFill>
                <a:latin typeface="Century Gothic"/>
                <a:cs typeface="Century Gothic"/>
              </a:rPr>
              <a:t>Partzuergoak</a:t>
            </a:r>
            <a:r>
              <a:rPr lang="eu-ES" sz="2000" dirty="0">
                <a:solidFill>
                  <a:srgbClr val="404040"/>
                </a:solidFill>
                <a:latin typeface="Century Gothic"/>
                <a:cs typeface="Century Gothic"/>
              </a:rPr>
              <a:t>,</a:t>
            </a:r>
            <a:r>
              <a:rPr lang="eu-ES" sz="2000" spc="-50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lang="eu-ES" sz="2000" dirty="0">
                <a:solidFill>
                  <a:srgbClr val="404040"/>
                </a:solidFill>
                <a:latin typeface="Century Gothic"/>
                <a:cs typeface="Century Gothic"/>
              </a:rPr>
              <a:t>eta abar:</a:t>
            </a:r>
            <a:r>
              <a:rPr lang="eu-ES" sz="2000" spc="-7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lang="eu-ES" sz="2000" dirty="0">
                <a:solidFill>
                  <a:srgbClr val="404040"/>
                </a:solidFill>
                <a:latin typeface="Century Gothic"/>
                <a:cs typeface="Century Gothic"/>
              </a:rPr>
              <a:t>Estatutuak</a:t>
            </a:r>
            <a:r>
              <a:rPr lang="eu-ES" sz="2000" spc="-8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lang="eu-ES" sz="2000" spc="-10" dirty="0">
                <a:solidFill>
                  <a:srgbClr val="404040"/>
                </a:solidFill>
                <a:latin typeface="Century Gothic"/>
                <a:cs typeface="Century Gothic"/>
              </a:rPr>
              <a:t>aintzat</a:t>
            </a:r>
            <a:endParaRPr lang="eu-ES" sz="2000" dirty="0">
              <a:latin typeface="Century Gothic"/>
              <a:cs typeface="Century Gothic"/>
            </a:endParaRPr>
          </a:p>
          <a:p>
            <a:pPr marL="12700">
              <a:lnSpc>
                <a:spcPts val="2395"/>
              </a:lnSpc>
            </a:pPr>
            <a:r>
              <a:rPr lang="eu-ES" sz="2000" spc="-10" dirty="0">
                <a:solidFill>
                  <a:srgbClr val="404040"/>
                </a:solidFill>
                <a:latin typeface="Century Gothic"/>
                <a:cs typeface="Century Gothic"/>
              </a:rPr>
              <a:t>hartuta</a:t>
            </a:r>
            <a:endParaRPr lang="eu-ES" sz="2000" dirty="0">
              <a:latin typeface="Century Gothic"/>
              <a:cs typeface="Century Gothic"/>
            </a:endParaRPr>
          </a:p>
          <a:p>
            <a:pPr marL="12700" marR="837565">
              <a:lnSpc>
                <a:spcPct val="100000"/>
              </a:lnSpc>
              <a:spcBef>
                <a:spcPts val="1010"/>
              </a:spcBef>
            </a:pPr>
            <a:r>
              <a:rPr lang="eu-ES" sz="2000" b="1" dirty="0">
                <a:solidFill>
                  <a:srgbClr val="CF1240"/>
                </a:solidFill>
                <a:latin typeface="Century Gothic"/>
                <a:cs typeface="Century Gothic"/>
              </a:rPr>
              <a:t>6.-</a:t>
            </a:r>
            <a:r>
              <a:rPr lang="eu-ES" sz="2000" b="1" spc="-35" dirty="0">
                <a:solidFill>
                  <a:srgbClr val="CF1240"/>
                </a:solidFill>
                <a:latin typeface="Century Gothic"/>
                <a:cs typeface="Century Gothic"/>
              </a:rPr>
              <a:t> </a:t>
            </a:r>
            <a:r>
              <a:rPr lang="eu-ES" sz="2000" b="1" dirty="0">
                <a:solidFill>
                  <a:srgbClr val="404040"/>
                </a:solidFill>
                <a:latin typeface="Century Gothic"/>
                <a:cs typeface="Century Gothic"/>
              </a:rPr>
              <a:t>Arabako</a:t>
            </a:r>
            <a:r>
              <a:rPr lang="eu-ES" sz="2000" b="1" spc="-1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lang="eu-ES" sz="2000" b="1" dirty="0">
                <a:solidFill>
                  <a:srgbClr val="404040"/>
                </a:solidFill>
                <a:latin typeface="Century Gothic"/>
                <a:cs typeface="Century Gothic"/>
              </a:rPr>
              <a:t>kuadrillak:</a:t>
            </a:r>
            <a:r>
              <a:rPr lang="eu-ES" sz="2000" b="1" spc="-3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lang="eu-ES" sz="2000" dirty="0">
                <a:solidFill>
                  <a:srgbClr val="404040"/>
                </a:solidFill>
                <a:latin typeface="Century Gothic"/>
                <a:cs typeface="Century Gothic"/>
              </a:rPr>
              <a:t>Kuadrilla</a:t>
            </a:r>
            <a:r>
              <a:rPr lang="eu-ES" sz="2000" spc="-40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lang="eu-ES" sz="2000" dirty="0">
                <a:solidFill>
                  <a:srgbClr val="404040"/>
                </a:solidFill>
                <a:latin typeface="Century Gothic"/>
                <a:cs typeface="Century Gothic"/>
              </a:rPr>
              <a:t>Batzarra,</a:t>
            </a:r>
            <a:r>
              <a:rPr lang="eu-ES" sz="2000" spc="-6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lang="eu-ES" sz="2000" dirty="0">
                <a:solidFill>
                  <a:srgbClr val="404040"/>
                </a:solidFill>
                <a:latin typeface="Century Gothic"/>
                <a:cs typeface="Century Gothic"/>
              </a:rPr>
              <a:t>Kuadrillei</a:t>
            </a:r>
            <a:r>
              <a:rPr lang="eu-ES" sz="2000" spc="-3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lang="eu-ES" sz="2000" spc="-10" dirty="0">
                <a:solidFill>
                  <a:srgbClr val="404040"/>
                </a:solidFill>
                <a:latin typeface="Century Gothic"/>
                <a:cs typeface="Century Gothic"/>
              </a:rPr>
              <a:t>buruzko </a:t>
            </a:r>
            <a:r>
              <a:rPr lang="eu-ES" sz="2000" dirty="0">
                <a:solidFill>
                  <a:srgbClr val="404040"/>
                </a:solidFill>
                <a:latin typeface="Century Gothic"/>
                <a:cs typeface="Century Gothic"/>
              </a:rPr>
              <a:t>63/1989</a:t>
            </a:r>
            <a:r>
              <a:rPr lang="eu-ES" sz="2000" spc="-4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lang="eu-ES" sz="2000" dirty="0" err="1">
                <a:solidFill>
                  <a:srgbClr val="404040"/>
                </a:solidFill>
                <a:latin typeface="Century Gothic"/>
                <a:cs typeface="Century Gothic"/>
              </a:rPr>
              <a:t>FAren</a:t>
            </a:r>
            <a:r>
              <a:rPr lang="eu-ES" sz="2000" spc="-3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lang="eu-ES" sz="2000" dirty="0">
                <a:solidFill>
                  <a:srgbClr val="404040"/>
                </a:solidFill>
                <a:latin typeface="Century Gothic"/>
                <a:cs typeface="Century Gothic"/>
              </a:rPr>
              <a:t>14.2</a:t>
            </a:r>
            <a:r>
              <a:rPr lang="eu-ES" sz="2000" spc="-20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lang="eu-ES" sz="2000" dirty="0">
                <a:solidFill>
                  <a:srgbClr val="404040"/>
                </a:solidFill>
                <a:latin typeface="Century Gothic"/>
                <a:cs typeface="Century Gothic"/>
              </a:rPr>
              <a:t>artikuluaren</a:t>
            </a:r>
            <a:r>
              <a:rPr lang="eu-ES" sz="2000" spc="-5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lang="eu-ES" sz="2000" dirty="0">
                <a:solidFill>
                  <a:srgbClr val="404040"/>
                </a:solidFill>
                <a:latin typeface="Century Gothic"/>
                <a:cs typeface="Century Gothic"/>
              </a:rPr>
              <a:t>arabera</a:t>
            </a:r>
            <a:r>
              <a:rPr lang="eu-ES" sz="2000" spc="-60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lang="eu-ES" sz="2000" spc="-10" dirty="0">
                <a:solidFill>
                  <a:srgbClr val="404040"/>
                </a:solidFill>
                <a:latin typeface="Century Gothic"/>
                <a:cs typeface="Century Gothic"/>
              </a:rPr>
              <a:t>aukeratuta.</a:t>
            </a:r>
            <a:endParaRPr lang="eu-ES" sz="2000" dirty="0">
              <a:latin typeface="Century Gothic"/>
              <a:cs typeface="Century Gothic"/>
            </a:endParaRPr>
          </a:p>
          <a:p>
            <a:pPr marL="12700" marR="269875" indent="278765">
              <a:lnSpc>
                <a:spcPct val="100000"/>
              </a:lnSpc>
              <a:spcBef>
                <a:spcPts val="1000"/>
              </a:spcBef>
            </a:pPr>
            <a:r>
              <a:rPr lang="eu-ES" sz="2000" dirty="0">
                <a:solidFill>
                  <a:srgbClr val="404040"/>
                </a:solidFill>
                <a:latin typeface="Century Gothic"/>
                <a:cs typeface="Century Gothic"/>
              </a:rPr>
              <a:t>Osoko Bilkuraren</a:t>
            </a:r>
            <a:r>
              <a:rPr lang="eu-ES" sz="2000" spc="-6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lang="eu-ES" sz="2000" dirty="0">
                <a:solidFill>
                  <a:srgbClr val="404040"/>
                </a:solidFill>
                <a:latin typeface="Century Gothic"/>
                <a:cs typeface="Century Gothic"/>
              </a:rPr>
              <a:t>eskumen</a:t>
            </a:r>
            <a:r>
              <a:rPr lang="eu-ES" sz="2000" spc="-60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lang="eu-ES" sz="2000" dirty="0">
                <a:solidFill>
                  <a:srgbClr val="404040"/>
                </a:solidFill>
                <a:latin typeface="Century Gothic"/>
                <a:cs typeface="Century Gothic"/>
              </a:rPr>
              <a:t>gisa</a:t>
            </a:r>
            <a:r>
              <a:rPr lang="eu-ES" sz="2000" spc="-20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lang="eu-ES" sz="2000" b="1" dirty="0">
                <a:solidFill>
                  <a:srgbClr val="404040"/>
                </a:solidFill>
                <a:latin typeface="Century Gothic"/>
                <a:cs typeface="Century Gothic"/>
              </a:rPr>
              <a:t>berariaz</a:t>
            </a:r>
            <a:r>
              <a:rPr lang="eu-ES" sz="2000" b="1" spc="-20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lang="eu-ES" sz="2000" b="1" dirty="0">
                <a:solidFill>
                  <a:srgbClr val="404040"/>
                </a:solidFill>
                <a:latin typeface="Century Gothic"/>
                <a:cs typeface="Century Gothic"/>
              </a:rPr>
              <a:t>esleitua</a:t>
            </a:r>
            <a:r>
              <a:rPr lang="eu-ES" sz="2000" b="1" spc="-40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lang="eu-ES" sz="2000" b="1" dirty="0">
                <a:solidFill>
                  <a:srgbClr val="404040"/>
                </a:solidFill>
                <a:latin typeface="Century Gothic"/>
                <a:cs typeface="Century Gothic"/>
              </a:rPr>
              <a:t>ez</a:t>
            </a:r>
            <a:r>
              <a:rPr lang="eu-ES" sz="2000" b="1" spc="-30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lang="eu-ES" sz="2000" b="1" dirty="0">
                <a:solidFill>
                  <a:srgbClr val="404040"/>
                </a:solidFill>
                <a:latin typeface="Century Gothic"/>
                <a:cs typeface="Century Gothic"/>
              </a:rPr>
              <a:t>baldin</a:t>
            </a:r>
            <a:r>
              <a:rPr lang="eu-ES" sz="2000" b="1" spc="-2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lang="eu-ES" sz="2000" b="1" spc="-10" dirty="0">
                <a:solidFill>
                  <a:srgbClr val="404040"/>
                </a:solidFill>
                <a:latin typeface="Century Gothic"/>
                <a:cs typeface="Century Gothic"/>
              </a:rPr>
              <a:t>bada</a:t>
            </a:r>
            <a:r>
              <a:rPr lang="eu-ES" sz="2000" spc="-10" dirty="0">
                <a:solidFill>
                  <a:srgbClr val="404040"/>
                </a:solidFill>
                <a:latin typeface="Century Gothic"/>
                <a:cs typeface="Century Gothic"/>
              </a:rPr>
              <a:t>, </a:t>
            </a:r>
            <a:r>
              <a:rPr lang="eu-ES" sz="2000" b="1" dirty="0">
                <a:solidFill>
                  <a:srgbClr val="404040"/>
                </a:solidFill>
                <a:latin typeface="Century Gothic"/>
                <a:cs typeface="Century Gothic"/>
              </a:rPr>
              <a:t>Alkatetza</a:t>
            </a:r>
            <a:r>
              <a:rPr lang="eu-ES" sz="2000" dirty="0">
                <a:solidFill>
                  <a:srgbClr val="404040"/>
                </a:solidFill>
                <a:latin typeface="Century Gothic"/>
                <a:cs typeface="Century Gothic"/>
              </a:rPr>
              <a:t>ren</a:t>
            </a:r>
            <a:r>
              <a:rPr lang="eu-ES" sz="2000" spc="-2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lang="eu-ES" sz="2000" dirty="0">
                <a:solidFill>
                  <a:srgbClr val="404040"/>
                </a:solidFill>
                <a:latin typeface="Century Gothic"/>
                <a:cs typeface="Century Gothic"/>
              </a:rPr>
              <a:t>eskumena</a:t>
            </a:r>
            <a:r>
              <a:rPr lang="eu-ES" sz="2000" spc="-5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lang="eu-ES" sz="2000" spc="-25" dirty="0">
                <a:solidFill>
                  <a:srgbClr val="404040"/>
                </a:solidFill>
                <a:latin typeface="Century Gothic"/>
                <a:cs typeface="Century Gothic"/>
              </a:rPr>
              <a:t>da.</a:t>
            </a:r>
            <a:endParaRPr lang="eu-ES" sz="2000" dirty="0">
              <a:latin typeface="Century Gothic"/>
              <a:cs typeface="Century Gothic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416155" y="5438775"/>
            <a:ext cx="279400" cy="200025"/>
          </a:xfrm>
          <a:custGeom>
            <a:avLst/>
            <a:gdLst/>
            <a:ahLst/>
            <a:cxnLst/>
            <a:rect l="l" t="t" r="r" b="b"/>
            <a:pathLst>
              <a:path w="279400" h="200025">
                <a:moveTo>
                  <a:pt x="179070" y="0"/>
                </a:moveTo>
                <a:lnTo>
                  <a:pt x="179070" y="49911"/>
                </a:lnTo>
                <a:lnTo>
                  <a:pt x="0" y="49911"/>
                </a:lnTo>
                <a:lnTo>
                  <a:pt x="0" y="149733"/>
                </a:lnTo>
                <a:lnTo>
                  <a:pt x="179070" y="149733"/>
                </a:lnTo>
                <a:lnTo>
                  <a:pt x="179070" y="199644"/>
                </a:lnTo>
                <a:lnTo>
                  <a:pt x="278892" y="99822"/>
                </a:lnTo>
                <a:lnTo>
                  <a:pt x="179070" y="0"/>
                </a:lnTo>
                <a:close/>
              </a:path>
            </a:pathLst>
          </a:custGeom>
          <a:solidFill>
            <a:srgbClr val="EF63AA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773159" y="152146"/>
            <a:ext cx="116839" cy="212238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es-ES" sz="1300" spc="-5" dirty="0">
                <a:latin typeface="Century Gothic"/>
                <a:cs typeface="Century Gothic"/>
              </a:rPr>
              <a:t>1</a:t>
            </a:r>
            <a:endParaRPr sz="1300" dirty="0">
              <a:latin typeface="Century Gothic"/>
              <a:cs typeface="Century Gothic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757673" y="168021"/>
            <a:ext cx="3657600" cy="227626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indent="1606550">
              <a:lnSpc>
                <a:spcPct val="100000"/>
              </a:lnSpc>
              <a:spcBef>
                <a:spcPts val="95"/>
              </a:spcBef>
            </a:pPr>
            <a:r>
              <a:rPr sz="700" b="1" dirty="0">
                <a:latin typeface="Century Gothic"/>
                <a:cs typeface="Century Gothic"/>
              </a:rPr>
              <a:t>EUSKADIKO</a:t>
            </a:r>
            <a:r>
              <a:rPr sz="700" b="1" spc="-20" dirty="0">
                <a:latin typeface="Century Gothic"/>
                <a:cs typeface="Century Gothic"/>
              </a:rPr>
              <a:t> </a:t>
            </a:r>
            <a:r>
              <a:rPr sz="700" b="1" dirty="0">
                <a:latin typeface="Century Gothic"/>
                <a:cs typeface="Century Gothic"/>
              </a:rPr>
              <a:t>TOKI</a:t>
            </a:r>
            <a:r>
              <a:rPr sz="700" b="1" spc="-10" dirty="0">
                <a:latin typeface="Century Gothic"/>
                <a:cs typeface="Century Gothic"/>
              </a:rPr>
              <a:t> </a:t>
            </a:r>
            <a:r>
              <a:rPr sz="700" b="1" dirty="0">
                <a:latin typeface="Century Gothic"/>
                <a:cs typeface="Century Gothic"/>
              </a:rPr>
              <a:t>ERAKUNDEEN</a:t>
            </a:r>
            <a:r>
              <a:rPr sz="700" b="1" spc="-30" dirty="0">
                <a:latin typeface="Century Gothic"/>
                <a:cs typeface="Century Gothic"/>
              </a:rPr>
              <a:t> </a:t>
            </a:r>
            <a:r>
              <a:rPr sz="700" b="1" dirty="0">
                <a:latin typeface="Century Gothic"/>
                <a:cs typeface="Century Gothic"/>
              </a:rPr>
              <a:t>LEGEA</a:t>
            </a:r>
            <a:r>
              <a:rPr sz="700" b="1" spc="-35" dirty="0">
                <a:latin typeface="Century Gothic"/>
                <a:cs typeface="Century Gothic"/>
              </a:rPr>
              <a:t> </a:t>
            </a:r>
            <a:r>
              <a:rPr sz="700" b="1" dirty="0">
                <a:latin typeface="Century Gothic"/>
                <a:cs typeface="Century Gothic"/>
              </a:rPr>
              <a:t>(ETEL)</a:t>
            </a:r>
            <a:r>
              <a:rPr sz="700" b="1" spc="-20" dirty="0">
                <a:latin typeface="Century Gothic"/>
                <a:cs typeface="Century Gothic"/>
              </a:rPr>
              <a:t> </a:t>
            </a:r>
            <a:r>
              <a:rPr sz="700" b="1" spc="-25" dirty="0">
                <a:latin typeface="Century Gothic"/>
                <a:cs typeface="Century Gothic"/>
              </a:rPr>
              <a:t>ETA</a:t>
            </a:r>
            <a:r>
              <a:rPr sz="700" b="1" spc="500" dirty="0">
                <a:latin typeface="Century Gothic"/>
                <a:cs typeface="Century Gothic"/>
              </a:rPr>
              <a:t> </a:t>
            </a:r>
            <a:r>
              <a:rPr sz="700" b="1" dirty="0">
                <a:latin typeface="Century Gothic"/>
                <a:cs typeface="Century Gothic"/>
              </a:rPr>
              <a:t>ANTOLAKUNTZA</a:t>
            </a:r>
            <a:r>
              <a:rPr sz="700" b="1" spc="-20" dirty="0">
                <a:latin typeface="Century Gothic"/>
                <a:cs typeface="Century Gothic"/>
              </a:rPr>
              <a:t> </a:t>
            </a:r>
            <a:r>
              <a:rPr sz="700" b="1" dirty="0">
                <a:latin typeface="Century Gothic"/>
                <a:cs typeface="Century Gothic"/>
              </a:rPr>
              <a:t>ARLOKO</a:t>
            </a:r>
            <a:r>
              <a:rPr sz="700" b="1" spc="-35" dirty="0">
                <a:latin typeface="Century Gothic"/>
                <a:cs typeface="Century Gothic"/>
              </a:rPr>
              <a:t> </a:t>
            </a:r>
            <a:r>
              <a:rPr sz="700" b="1" dirty="0">
                <a:latin typeface="Century Gothic"/>
                <a:cs typeface="Century Gothic"/>
              </a:rPr>
              <a:t>LEHENENGO</a:t>
            </a:r>
            <a:r>
              <a:rPr sz="700" b="1" spc="-20" dirty="0">
                <a:latin typeface="Century Gothic"/>
                <a:cs typeface="Century Gothic"/>
              </a:rPr>
              <a:t> </a:t>
            </a:r>
            <a:r>
              <a:rPr sz="700" b="1" dirty="0">
                <a:latin typeface="Century Gothic"/>
                <a:cs typeface="Century Gothic"/>
              </a:rPr>
              <a:t>ERABAKIAK</a:t>
            </a:r>
            <a:r>
              <a:rPr sz="700" b="1" spc="-35" dirty="0">
                <a:latin typeface="Century Gothic"/>
                <a:cs typeface="Century Gothic"/>
              </a:rPr>
              <a:t> </a:t>
            </a:r>
            <a:r>
              <a:rPr sz="700" b="1" dirty="0">
                <a:latin typeface="Century Gothic"/>
                <a:cs typeface="Century Gothic"/>
              </a:rPr>
              <a:t>UDALETAN</a:t>
            </a:r>
            <a:r>
              <a:rPr sz="700" b="1" spc="-25" dirty="0">
                <a:latin typeface="Century Gothic"/>
                <a:cs typeface="Century Gothic"/>
              </a:rPr>
              <a:t> </a:t>
            </a:r>
            <a:r>
              <a:rPr sz="700" b="1" dirty="0">
                <a:latin typeface="Century Gothic"/>
                <a:cs typeface="Century Gothic"/>
              </a:rPr>
              <a:t>/</a:t>
            </a:r>
            <a:r>
              <a:rPr sz="700" b="1" spc="-25" dirty="0">
                <a:latin typeface="Century Gothic"/>
                <a:cs typeface="Century Gothic"/>
              </a:rPr>
              <a:t> </a:t>
            </a:r>
            <a:r>
              <a:rPr sz="700" spc="-10" dirty="0">
                <a:latin typeface="Century Gothic"/>
                <a:cs typeface="Century Gothic"/>
              </a:rPr>
              <a:t>20</a:t>
            </a:r>
            <a:r>
              <a:rPr lang="es-ES" sz="700" spc="-10" dirty="0">
                <a:latin typeface="Century Gothic"/>
                <a:cs typeface="Century Gothic"/>
              </a:rPr>
              <a:t>23</a:t>
            </a:r>
            <a:r>
              <a:rPr sz="700" spc="-10" dirty="0">
                <a:latin typeface="Century Gothic"/>
                <a:cs typeface="Century Gothic"/>
              </a:rPr>
              <a:t>-</a:t>
            </a:r>
            <a:r>
              <a:rPr sz="700" dirty="0">
                <a:latin typeface="Century Gothic"/>
                <a:cs typeface="Century Gothic"/>
              </a:rPr>
              <a:t>20</a:t>
            </a:r>
            <a:r>
              <a:rPr lang="es-ES" sz="700" dirty="0">
                <a:latin typeface="Century Gothic"/>
                <a:cs typeface="Century Gothic"/>
              </a:rPr>
              <a:t>27</a:t>
            </a:r>
            <a:r>
              <a:rPr sz="700" dirty="0">
                <a:latin typeface="Century Gothic"/>
                <a:cs typeface="Century Gothic"/>
              </a:rPr>
              <a:t> </a:t>
            </a:r>
            <a:r>
              <a:rPr sz="700" spc="-10" dirty="0">
                <a:latin typeface="Century Gothic"/>
                <a:cs typeface="Century Gothic"/>
              </a:rPr>
              <a:t>AGINTALDIA</a:t>
            </a:r>
            <a:endParaRPr sz="700" dirty="0">
              <a:latin typeface="Century Gothic"/>
              <a:cs typeface="Century Gothic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81355" y="123444"/>
            <a:ext cx="630936" cy="281939"/>
          </a:xfrm>
          <a:prstGeom prst="rect">
            <a:avLst/>
          </a:prstGeom>
        </p:spPr>
      </p:pic>
      <p:sp>
        <p:nvSpPr>
          <p:cNvPr id="5" name="object 5"/>
          <p:cNvSpPr txBox="1"/>
          <p:nvPr/>
        </p:nvSpPr>
        <p:spPr>
          <a:xfrm>
            <a:off x="486867" y="669162"/>
            <a:ext cx="6052820" cy="8788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5"/>
              </a:spcBef>
            </a:pPr>
            <a:r>
              <a:rPr sz="2800" b="1" spc="-25" dirty="0">
                <a:latin typeface="Century Gothic"/>
                <a:cs typeface="Century Gothic"/>
              </a:rPr>
              <a:t>Eratze-</a:t>
            </a:r>
            <a:r>
              <a:rPr sz="2800" b="1" dirty="0">
                <a:latin typeface="Century Gothic"/>
                <a:cs typeface="Century Gothic"/>
              </a:rPr>
              <a:t>bilkuren</a:t>
            </a:r>
            <a:r>
              <a:rPr sz="2800" b="1" spc="-65" dirty="0">
                <a:latin typeface="Century Gothic"/>
                <a:cs typeface="Century Gothic"/>
              </a:rPr>
              <a:t> </a:t>
            </a:r>
            <a:r>
              <a:rPr sz="2800" b="1" dirty="0">
                <a:latin typeface="Century Gothic"/>
                <a:cs typeface="Century Gothic"/>
              </a:rPr>
              <a:t>eta</a:t>
            </a:r>
            <a:r>
              <a:rPr sz="2800" b="1" spc="-70" dirty="0">
                <a:latin typeface="Century Gothic"/>
                <a:cs typeface="Century Gothic"/>
              </a:rPr>
              <a:t> </a:t>
            </a:r>
            <a:r>
              <a:rPr sz="2800" b="1" spc="-10" dirty="0">
                <a:latin typeface="Century Gothic"/>
                <a:cs typeface="Century Gothic"/>
              </a:rPr>
              <a:t>Antolakuntzako </a:t>
            </a:r>
            <a:r>
              <a:rPr sz="2800" b="1" dirty="0">
                <a:latin typeface="Century Gothic"/>
                <a:cs typeface="Century Gothic"/>
              </a:rPr>
              <a:t>Osoko</a:t>
            </a:r>
            <a:r>
              <a:rPr sz="2800" b="1" spc="-114" dirty="0">
                <a:latin typeface="Century Gothic"/>
                <a:cs typeface="Century Gothic"/>
              </a:rPr>
              <a:t> </a:t>
            </a:r>
            <a:r>
              <a:rPr sz="2800" b="1" dirty="0">
                <a:latin typeface="Century Gothic"/>
                <a:cs typeface="Century Gothic"/>
              </a:rPr>
              <a:t>Bilkuren</a:t>
            </a:r>
            <a:r>
              <a:rPr sz="2800" b="1" spc="-110" dirty="0">
                <a:latin typeface="Century Gothic"/>
                <a:cs typeface="Century Gothic"/>
              </a:rPr>
              <a:t> </a:t>
            </a:r>
            <a:r>
              <a:rPr sz="2800" b="1" spc="-10" dirty="0">
                <a:latin typeface="Century Gothic"/>
                <a:cs typeface="Century Gothic"/>
              </a:rPr>
              <a:t>egutegia</a:t>
            </a:r>
            <a:endParaRPr sz="2800">
              <a:latin typeface="Century Gothic"/>
              <a:cs typeface="Century Gothic"/>
            </a:endParaRPr>
          </a:p>
        </p:txBody>
      </p:sp>
      <p:graphicFrame>
        <p:nvGraphicFramePr>
          <p:cNvPr id="6" name="objec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09641291"/>
              </p:ext>
            </p:extLst>
          </p:nvPr>
        </p:nvGraphicFramePr>
        <p:xfrm>
          <a:off x="436562" y="1673225"/>
          <a:ext cx="8280399" cy="494919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6466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5498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57873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47345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509"/>
                        </a:spcBef>
                      </a:pPr>
                      <a:r>
                        <a:rPr sz="1400" b="1" spc="-10" dirty="0">
                          <a:solidFill>
                            <a:srgbClr val="FFFFFF"/>
                          </a:solidFill>
                          <a:latin typeface="Century Gothic"/>
                          <a:cs typeface="Century Gothic"/>
                        </a:rPr>
                        <a:t>JARDUERA</a:t>
                      </a:r>
                      <a:endParaRPr sz="1400">
                        <a:latin typeface="Century Gothic"/>
                        <a:cs typeface="Century Gothic"/>
                      </a:endParaRPr>
                    </a:p>
                  </a:txBody>
                  <a:tcPr marL="0" marR="0" marT="64769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609E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509"/>
                        </a:spcBef>
                      </a:pPr>
                      <a:r>
                        <a:rPr sz="1400" b="1" spc="-10" dirty="0">
                          <a:solidFill>
                            <a:srgbClr val="FFFFFF"/>
                          </a:solidFill>
                          <a:latin typeface="Century Gothic"/>
                          <a:cs typeface="Century Gothic"/>
                        </a:rPr>
                        <a:t>EGUNA</a:t>
                      </a:r>
                      <a:endParaRPr sz="1400">
                        <a:latin typeface="Century Gothic"/>
                        <a:cs typeface="Century Gothic"/>
                      </a:endParaRPr>
                    </a:p>
                  </a:txBody>
                  <a:tcPr marL="0" marR="0" marT="64769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609E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509"/>
                        </a:spcBef>
                      </a:pPr>
                      <a:r>
                        <a:rPr sz="1400" b="1" dirty="0">
                          <a:solidFill>
                            <a:srgbClr val="FFFFFF"/>
                          </a:solidFill>
                          <a:latin typeface="Century Gothic"/>
                          <a:cs typeface="Century Gothic"/>
                        </a:rPr>
                        <a:t>LEGE</a:t>
                      </a:r>
                      <a:r>
                        <a:rPr sz="1400" b="1" spc="-50" dirty="0">
                          <a:solidFill>
                            <a:srgbClr val="FFFFF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400" b="1" spc="-10" dirty="0">
                          <a:solidFill>
                            <a:srgbClr val="FFFFFF"/>
                          </a:solidFill>
                          <a:latin typeface="Century Gothic"/>
                          <a:cs typeface="Century Gothic"/>
                        </a:rPr>
                        <a:t>ERREFERENTZIA</a:t>
                      </a:r>
                      <a:endParaRPr sz="1400">
                        <a:latin typeface="Century Gothic"/>
                        <a:cs typeface="Century Gothic"/>
                      </a:endParaRPr>
                    </a:p>
                  </a:txBody>
                  <a:tcPr marL="0" marR="0" marT="64769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609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584325">
                <a:tc>
                  <a:txBody>
                    <a:bodyPr/>
                    <a:lstStyle/>
                    <a:p>
                      <a:pPr marL="90805" marR="159385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lang="eu-ES" sz="1800" b="1" noProof="0" dirty="0">
                          <a:latin typeface="Century Gothic"/>
                          <a:cs typeface="Century Gothic"/>
                        </a:rPr>
                        <a:t>Udalbatza</a:t>
                      </a:r>
                      <a:r>
                        <a:rPr lang="eu-ES" sz="1800" b="1" spc="-50" noProof="0" dirty="0"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lang="eu-ES" sz="1800" b="1" noProof="0" dirty="0">
                          <a:latin typeface="Century Gothic"/>
                          <a:cs typeface="Century Gothic"/>
                        </a:rPr>
                        <a:t>eratu</a:t>
                      </a:r>
                      <a:r>
                        <a:rPr lang="eu-ES" sz="1800" b="1" spc="-35" noProof="0" dirty="0"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lang="eu-ES" sz="1800" spc="-25" noProof="0" dirty="0">
                          <a:latin typeface="Century Gothic"/>
                          <a:cs typeface="Century Gothic"/>
                        </a:rPr>
                        <a:t>eta </a:t>
                      </a:r>
                      <a:r>
                        <a:rPr lang="eu-ES" sz="1800" b="1" noProof="0" dirty="0">
                          <a:latin typeface="Century Gothic"/>
                          <a:cs typeface="Century Gothic"/>
                        </a:rPr>
                        <a:t>alkatea</a:t>
                      </a:r>
                      <a:r>
                        <a:rPr lang="eu-ES" sz="1800" b="1" spc="-15" noProof="0" dirty="0"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lang="eu-ES" sz="1800" b="1" spc="-10" noProof="0" dirty="0">
                          <a:latin typeface="Century Gothic"/>
                          <a:cs typeface="Century Gothic"/>
                        </a:rPr>
                        <a:t>hautatu </a:t>
                      </a:r>
                      <a:r>
                        <a:rPr lang="eu-ES" sz="1600" noProof="0" dirty="0">
                          <a:latin typeface="Century Gothic"/>
                          <a:cs typeface="Century Gothic"/>
                        </a:rPr>
                        <a:t>(baldin</a:t>
                      </a:r>
                      <a:r>
                        <a:rPr lang="eu-ES" sz="1600" spc="-60" noProof="0" dirty="0"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lang="eu-ES" sz="1600" spc="-25" noProof="0" dirty="0">
                          <a:latin typeface="Century Gothic"/>
                          <a:cs typeface="Century Gothic"/>
                        </a:rPr>
                        <a:t>eta </a:t>
                      </a:r>
                      <a:r>
                        <a:rPr lang="eu-ES" sz="1600" spc="-10" noProof="0" dirty="0">
                          <a:latin typeface="Century Gothic"/>
                          <a:cs typeface="Century Gothic"/>
                        </a:rPr>
                        <a:t>hauteskundeetako</a:t>
                      </a:r>
                      <a:r>
                        <a:rPr lang="eu-ES" sz="1600" spc="-15" noProof="0" dirty="0"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lang="eu-ES" sz="1600" spc="-20" noProof="0" dirty="0">
                          <a:latin typeface="Century Gothic"/>
                          <a:cs typeface="Century Gothic"/>
                        </a:rPr>
                        <a:t>auzi </a:t>
                      </a:r>
                      <a:r>
                        <a:rPr lang="eu-ES" sz="1600" noProof="0" dirty="0">
                          <a:latin typeface="Century Gothic"/>
                          <a:cs typeface="Century Gothic"/>
                        </a:rPr>
                        <a:t>errekurtsorik</a:t>
                      </a:r>
                      <a:r>
                        <a:rPr lang="eu-ES" sz="1600" spc="-35" noProof="0" dirty="0"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lang="eu-ES" sz="1600" noProof="0" dirty="0">
                          <a:latin typeface="Century Gothic"/>
                          <a:cs typeface="Century Gothic"/>
                        </a:rPr>
                        <a:t>ez</a:t>
                      </a:r>
                      <a:r>
                        <a:rPr lang="eu-ES" sz="1600" spc="-60" noProof="0" dirty="0"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lang="eu-ES" sz="1600" spc="-10" noProof="0" dirty="0">
                          <a:latin typeface="Century Gothic"/>
                          <a:cs typeface="Century Gothic"/>
                        </a:rPr>
                        <a:t>badago)</a:t>
                      </a:r>
                      <a:endParaRPr lang="eu-ES" sz="1600" noProof="0" dirty="0">
                        <a:latin typeface="Century Gothic"/>
                        <a:cs typeface="Century Gothic"/>
                      </a:endParaRPr>
                    </a:p>
                  </a:txBody>
                  <a:tcPr marL="0" marR="0" marT="412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solidFill>
                      <a:srgbClr val="F592AA">
                        <a:alpha val="5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endParaRPr lang="eu-ES" sz="2150" noProof="0" dirty="0">
                        <a:latin typeface="Times New Roman"/>
                        <a:cs typeface="Times New Roman"/>
                      </a:endParaRPr>
                    </a:p>
                    <a:p>
                      <a:pPr marL="91440" marR="433705">
                        <a:lnSpc>
                          <a:spcPct val="100000"/>
                        </a:lnSpc>
                      </a:pPr>
                      <a:r>
                        <a:rPr lang="eu-ES" sz="1800" b="1" noProof="0" dirty="0">
                          <a:latin typeface="Century Gothic"/>
                          <a:cs typeface="Century Gothic"/>
                        </a:rPr>
                        <a:t>2023ko</a:t>
                      </a:r>
                      <a:r>
                        <a:rPr lang="eu-ES" sz="1800" b="1" spc="-25" noProof="0" dirty="0"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lang="eu-ES" sz="1800" b="1" noProof="0" dirty="0">
                          <a:latin typeface="Century Gothic"/>
                          <a:cs typeface="Century Gothic"/>
                        </a:rPr>
                        <a:t>ekainaren</a:t>
                      </a:r>
                      <a:r>
                        <a:rPr lang="eu-ES" sz="1800" b="1" spc="-30" noProof="0" dirty="0"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lang="eu-ES" sz="1800" b="1" spc="-20" noProof="0" dirty="0">
                          <a:latin typeface="Century Gothic"/>
                          <a:cs typeface="Century Gothic"/>
                        </a:rPr>
                        <a:t>17a, </a:t>
                      </a:r>
                      <a:r>
                        <a:rPr lang="eu-ES" sz="1800" b="1" spc="-10" noProof="0" dirty="0">
                          <a:latin typeface="Century Gothic"/>
                          <a:cs typeface="Century Gothic"/>
                        </a:rPr>
                        <a:t>larunbata</a:t>
                      </a:r>
                      <a:endParaRPr lang="eu-ES" sz="1800" noProof="0" dirty="0">
                        <a:latin typeface="Century Gothic"/>
                        <a:cs typeface="Century Gothic"/>
                      </a:endParaRPr>
                    </a:p>
                  </a:txBody>
                  <a:tcPr marL="0" marR="0" marT="190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solidFill>
                      <a:srgbClr val="F592AA">
                        <a:alpha val="5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lang="eu-ES" sz="1800" noProof="0" dirty="0">
                          <a:latin typeface="Century Gothic"/>
                          <a:cs typeface="Century Gothic"/>
                        </a:rPr>
                        <a:t>(</a:t>
                      </a:r>
                      <a:r>
                        <a:rPr lang="eu-ES" sz="1800" noProof="0" dirty="0" err="1">
                          <a:latin typeface="Century Gothic"/>
                          <a:cs typeface="Century Gothic"/>
                        </a:rPr>
                        <a:t>HAOLOren</a:t>
                      </a:r>
                      <a:r>
                        <a:rPr lang="eu-ES" sz="1800" spc="-35" noProof="0" dirty="0"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lang="eu-ES" sz="1800" spc="-10" noProof="0" dirty="0" err="1">
                          <a:latin typeface="Century Gothic"/>
                          <a:cs typeface="Century Gothic"/>
                        </a:rPr>
                        <a:t>195.1</a:t>
                      </a:r>
                      <a:r>
                        <a:rPr lang="eu-ES" sz="1800" spc="-10" noProof="0" dirty="0">
                          <a:latin typeface="Century Gothic"/>
                          <a:cs typeface="Century Gothic"/>
                        </a:rPr>
                        <a:t>.</a:t>
                      </a:r>
                      <a:endParaRPr lang="eu-ES" sz="1800" noProof="0" dirty="0">
                        <a:latin typeface="Century Gothic"/>
                        <a:cs typeface="Century Gothic"/>
                      </a:endParaRPr>
                    </a:p>
                    <a:p>
                      <a:pPr marL="9207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lang="eu-ES" sz="1800" spc="-10" noProof="0" dirty="0" err="1">
                          <a:latin typeface="Century Gothic"/>
                          <a:cs typeface="Century Gothic"/>
                        </a:rPr>
                        <a:t>art</a:t>
                      </a:r>
                      <a:r>
                        <a:rPr lang="eu-ES" sz="1800" spc="-10" noProof="0" dirty="0">
                          <a:latin typeface="Century Gothic"/>
                          <a:cs typeface="Century Gothic"/>
                        </a:rPr>
                        <a:t>.)</a:t>
                      </a:r>
                      <a:endParaRPr lang="eu-ES" sz="1800" noProof="0" dirty="0">
                        <a:latin typeface="Century Gothic"/>
                        <a:cs typeface="Century Gothic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lang="eu-ES" sz="1850" noProof="0" dirty="0">
                        <a:latin typeface="Times New Roman"/>
                        <a:cs typeface="Times New Roman"/>
                      </a:endParaRPr>
                    </a:p>
                    <a:p>
                      <a:pPr marL="92075">
                        <a:lnSpc>
                          <a:spcPct val="100000"/>
                        </a:lnSpc>
                      </a:pPr>
                      <a:r>
                        <a:rPr lang="eu-ES" sz="1800" noProof="0" dirty="0">
                          <a:latin typeface="Century Gothic"/>
                          <a:cs typeface="Century Gothic"/>
                        </a:rPr>
                        <a:t>Deialdia:</a:t>
                      </a:r>
                      <a:r>
                        <a:rPr lang="eu-ES" sz="1800" spc="-30" noProof="0" dirty="0"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lang="eu-ES" sz="1800" noProof="0" dirty="0">
                          <a:latin typeface="Century Gothic"/>
                          <a:cs typeface="Century Gothic"/>
                        </a:rPr>
                        <a:t>ekainak</a:t>
                      </a:r>
                      <a:r>
                        <a:rPr lang="eu-ES" sz="1800" spc="-15" noProof="0" dirty="0"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lang="eu-ES" sz="1800" spc="-25" noProof="0" dirty="0">
                          <a:latin typeface="Century Gothic"/>
                          <a:cs typeface="Century Gothic"/>
                        </a:rPr>
                        <a:t>14,</a:t>
                      </a:r>
                      <a:endParaRPr lang="eu-ES" sz="1800" noProof="0" dirty="0">
                        <a:latin typeface="Century Gothic"/>
                        <a:cs typeface="Century Gothic"/>
                      </a:endParaRPr>
                    </a:p>
                    <a:p>
                      <a:pPr marL="92075">
                        <a:lnSpc>
                          <a:spcPct val="100000"/>
                        </a:lnSpc>
                      </a:pPr>
                      <a:r>
                        <a:rPr lang="eu-ES" sz="1800" spc="-10" noProof="0" dirty="0">
                          <a:latin typeface="Century Gothic"/>
                          <a:cs typeface="Century Gothic"/>
                        </a:rPr>
                        <a:t>asteazkena</a:t>
                      </a:r>
                      <a:endParaRPr lang="eu-ES" sz="1800" noProof="0" dirty="0">
                        <a:latin typeface="Century Gothic"/>
                        <a:cs typeface="Century Gothic"/>
                      </a:endParaRPr>
                    </a:p>
                  </a:txBody>
                  <a:tcPr marL="0" marR="0" marT="412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solidFill>
                      <a:srgbClr val="F592AA">
                        <a:alpha val="59999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86510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lang="eu-ES" sz="1800" b="1" noProof="0" dirty="0">
                          <a:latin typeface="Century Gothic"/>
                          <a:cs typeface="Century Gothic"/>
                        </a:rPr>
                        <a:t>Udalbatza</a:t>
                      </a:r>
                      <a:r>
                        <a:rPr lang="eu-ES" sz="1800" b="1" spc="-35" noProof="0" dirty="0"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lang="eu-ES" sz="1800" b="1" noProof="0" dirty="0">
                          <a:latin typeface="Century Gothic"/>
                          <a:cs typeface="Century Gothic"/>
                        </a:rPr>
                        <a:t>eratu</a:t>
                      </a:r>
                      <a:r>
                        <a:rPr lang="eu-ES" sz="1800" b="1" spc="-20" noProof="0" dirty="0"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lang="eu-ES" sz="1800" spc="-25" noProof="0" dirty="0">
                          <a:latin typeface="Century Gothic"/>
                          <a:cs typeface="Century Gothic"/>
                        </a:rPr>
                        <a:t>eta</a:t>
                      </a:r>
                      <a:endParaRPr lang="eu-ES" sz="1800" noProof="0" dirty="0">
                        <a:latin typeface="Century Gothic"/>
                        <a:cs typeface="Century Gothic"/>
                      </a:endParaRPr>
                    </a:p>
                    <a:p>
                      <a:pPr marL="90805">
                        <a:lnSpc>
                          <a:spcPct val="100000"/>
                        </a:lnSpc>
                      </a:pPr>
                      <a:r>
                        <a:rPr lang="eu-ES" sz="1800" b="1" noProof="0" dirty="0">
                          <a:latin typeface="Century Gothic"/>
                          <a:cs typeface="Century Gothic"/>
                        </a:rPr>
                        <a:t>alkatea</a:t>
                      </a:r>
                      <a:r>
                        <a:rPr lang="eu-ES" sz="1800" b="1" spc="-15" noProof="0" dirty="0"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lang="eu-ES" sz="1800" b="1" spc="-10" noProof="0" dirty="0">
                          <a:latin typeface="Century Gothic"/>
                          <a:cs typeface="Century Gothic"/>
                        </a:rPr>
                        <a:t>hautatu</a:t>
                      </a:r>
                      <a:endParaRPr lang="eu-ES" sz="1800" noProof="0" dirty="0">
                        <a:latin typeface="Century Gothic"/>
                        <a:cs typeface="Century Gothic"/>
                      </a:endParaRPr>
                    </a:p>
                    <a:p>
                      <a:pPr marL="90805" marR="45212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lang="eu-ES" sz="1400" noProof="0" dirty="0">
                          <a:latin typeface="Century Gothic"/>
                          <a:cs typeface="Century Gothic"/>
                        </a:rPr>
                        <a:t>(baldin</a:t>
                      </a:r>
                      <a:r>
                        <a:rPr lang="eu-ES" sz="1400" spc="-65" noProof="0" dirty="0"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lang="eu-ES" sz="1400" spc="-25" noProof="0" dirty="0">
                          <a:latin typeface="Century Gothic"/>
                          <a:cs typeface="Century Gothic"/>
                        </a:rPr>
                        <a:t>eta </a:t>
                      </a:r>
                      <a:r>
                        <a:rPr lang="eu-ES" sz="1400" noProof="0" dirty="0">
                          <a:latin typeface="Century Gothic"/>
                          <a:cs typeface="Century Gothic"/>
                        </a:rPr>
                        <a:t>hauteskundeetako</a:t>
                      </a:r>
                      <a:r>
                        <a:rPr lang="eu-ES" sz="1400" spc="-55" noProof="0" dirty="0"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lang="eu-ES" sz="1400" spc="-20" noProof="0" dirty="0">
                          <a:latin typeface="Century Gothic"/>
                          <a:cs typeface="Century Gothic"/>
                        </a:rPr>
                        <a:t>auzi </a:t>
                      </a:r>
                      <a:r>
                        <a:rPr lang="eu-ES" sz="1400" noProof="0" dirty="0">
                          <a:latin typeface="Century Gothic"/>
                          <a:cs typeface="Century Gothic"/>
                        </a:rPr>
                        <a:t>errekurtsorik</a:t>
                      </a:r>
                      <a:r>
                        <a:rPr lang="eu-ES" sz="1400" spc="-50" noProof="0" dirty="0"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lang="eu-ES" sz="1400" spc="-10" noProof="0" dirty="0">
                          <a:latin typeface="Century Gothic"/>
                          <a:cs typeface="Century Gothic"/>
                        </a:rPr>
                        <a:t>badago)</a:t>
                      </a:r>
                      <a:endParaRPr lang="eu-ES" sz="1400" noProof="0" dirty="0">
                        <a:latin typeface="Century Gothic"/>
                        <a:cs typeface="Century Gothic"/>
                      </a:endParaRPr>
                    </a:p>
                  </a:txBody>
                  <a:tcPr marL="0" marR="0" marT="4191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FDF7FA"/>
                    </a:solidFill>
                  </a:tcPr>
                </a:tc>
                <a:tc>
                  <a:txBody>
                    <a:bodyPr/>
                    <a:lstStyle/>
                    <a:p>
                      <a:pPr marL="91440" marR="613410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lang="eu-ES" sz="1800" b="1" noProof="0" dirty="0">
                          <a:latin typeface="Century Gothic"/>
                          <a:cs typeface="Century Gothic"/>
                        </a:rPr>
                        <a:t>2023ko</a:t>
                      </a:r>
                      <a:r>
                        <a:rPr lang="eu-ES" sz="1800" b="1" spc="-30" noProof="0" dirty="0"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lang="eu-ES" sz="1800" b="1" noProof="0" dirty="0">
                          <a:latin typeface="Century Gothic"/>
                          <a:cs typeface="Century Gothic"/>
                        </a:rPr>
                        <a:t>uztailaren</a:t>
                      </a:r>
                      <a:r>
                        <a:rPr lang="eu-ES" sz="1800" b="1" spc="-40" noProof="0" dirty="0"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lang="eu-ES" sz="1800" b="1" spc="-25" noProof="0" dirty="0">
                          <a:latin typeface="Century Gothic"/>
                          <a:cs typeface="Century Gothic"/>
                        </a:rPr>
                        <a:t>7a, </a:t>
                      </a:r>
                      <a:r>
                        <a:rPr lang="eu-ES" sz="1800" b="1" spc="-10" noProof="0" dirty="0">
                          <a:latin typeface="Century Gothic"/>
                          <a:cs typeface="Century Gothic"/>
                        </a:rPr>
                        <a:t>ostirala</a:t>
                      </a:r>
                      <a:endParaRPr lang="eu-ES" sz="1800" noProof="0" dirty="0">
                        <a:latin typeface="Century Gothic"/>
                        <a:cs typeface="Century Gothic"/>
                      </a:endParaRPr>
                    </a:p>
                  </a:txBody>
                  <a:tcPr marL="0" marR="0" marT="4191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FDF7FA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lang="eu-ES" sz="1800" noProof="0" dirty="0">
                          <a:latin typeface="Century Gothic"/>
                          <a:cs typeface="Century Gothic"/>
                        </a:rPr>
                        <a:t>(</a:t>
                      </a:r>
                      <a:r>
                        <a:rPr lang="eu-ES" sz="1800" noProof="0" dirty="0" err="1">
                          <a:latin typeface="Century Gothic"/>
                          <a:cs typeface="Century Gothic"/>
                        </a:rPr>
                        <a:t>HAOLOren</a:t>
                      </a:r>
                      <a:r>
                        <a:rPr lang="eu-ES" sz="1800" spc="-15" noProof="0" dirty="0"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lang="eu-ES" sz="1800" noProof="0" dirty="0" err="1">
                          <a:latin typeface="Century Gothic"/>
                          <a:cs typeface="Century Gothic"/>
                        </a:rPr>
                        <a:t>195.1</a:t>
                      </a:r>
                      <a:r>
                        <a:rPr lang="eu-ES" sz="1800" noProof="0" dirty="0">
                          <a:latin typeface="Century Gothic"/>
                          <a:cs typeface="Century Gothic"/>
                        </a:rPr>
                        <a:t>.</a:t>
                      </a:r>
                      <a:r>
                        <a:rPr lang="eu-ES" sz="1800" spc="-25" noProof="0" dirty="0"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lang="eu-ES" sz="1400" spc="-20" noProof="0" dirty="0" err="1">
                          <a:latin typeface="Century Gothic"/>
                          <a:cs typeface="Century Gothic"/>
                        </a:rPr>
                        <a:t>art</a:t>
                      </a:r>
                      <a:r>
                        <a:rPr lang="eu-ES" sz="1400" spc="-20" noProof="0" dirty="0">
                          <a:latin typeface="Century Gothic"/>
                          <a:cs typeface="Century Gothic"/>
                        </a:rPr>
                        <a:t>.)</a:t>
                      </a:r>
                      <a:endParaRPr lang="eu-ES" sz="1400" noProof="0" dirty="0">
                        <a:latin typeface="Century Gothic"/>
                        <a:cs typeface="Century Gothic"/>
                      </a:endParaRPr>
                    </a:p>
                    <a:p>
                      <a:pPr marL="92075" marR="297180">
                        <a:lnSpc>
                          <a:spcPct val="100000"/>
                        </a:lnSpc>
                      </a:pPr>
                      <a:r>
                        <a:rPr lang="eu-ES" sz="1800" noProof="0" dirty="0">
                          <a:latin typeface="Century Gothic"/>
                          <a:cs typeface="Century Gothic"/>
                        </a:rPr>
                        <a:t>Deialdia:</a:t>
                      </a:r>
                      <a:r>
                        <a:rPr lang="eu-ES" sz="1800" spc="-30" noProof="0" dirty="0"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lang="eu-ES" sz="1800" noProof="0" dirty="0">
                          <a:latin typeface="Century Gothic"/>
                          <a:cs typeface="Century Gothic"/>
                        </a:rPr>
                        <a:t>uztailak</a:t>
                      </a:r>
                      <a:r>
                        <a:rPr lang="eu-ES" sz="1800" spc="-15" noProof="0" dirty="0"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lang="eu-ES" sz="1800" spc="-25" noProof="0" dirty="0">
                          <a:latin typeface="Century Gothic"/>
                          <a:cs typeface="Century Gothic"/>
                        </a:rPr>
                        <a:t>4, </a:t>
                      </a:r>
                      <a:r>
                        <a:rPr lang="eu-ES" sz="1800" spc="-10" noProof="0" dirty="0">
                          <a:latin typeface="Century Gothic"/>
                          <a:cs typeface="Century Gothic"/>
                        </a:rPr>
                        <a:t>asteartea</a:t>
                      </a:r>
                      <a:endParaRPr lang="eu-ES" sz="1800" noProof="0" dirty="0">
                        <a:latin typeface="Century Gothic"/>
                        <a:cs typeface="Century Gothic"/>
                      </a:endParaRPr>
                    </a:p>
                  </a:txBody>
                  <a:tcPr marL="0" marR="0" marT="4191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FDF7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731010">
                <a:tc>
                  <a:txBody>
                    <a:bodyPr/>
                    <a:lstStyle/>
                    <a:p>
                      <a:pPr marL="90805" marR="506095">
                        <a:lnSpc>
                          <a:spcPct val="100000"/>
                        </a:lnSpc>
                        <a:spcBef>
                          <a:spcPts val="284"/>
                        </a:spcBef>
                      </a:pPr>
                      <a:r>
                        <a:rPr lang="eu-ES" sz="1800" b="1" spc="-10" noProof="0" dirty="0">
                          <a:latin typeface="Century Gothic"/>
                          <a:cs typeface="Century Gothic"/>
                        </a:rPr>
                        <a:t>Antolakuntzako</a:t>
                      </a:r>
                    </a:p>
                    <a:p>
                      <a:pPr marL="90805" marR="506095">
                        <a:lnSpc>
                          <a:spcPct val="100000"/>
                        </a:lnSpc>
                        <a:spcBef>
                          <a:spcPts val="284"/>
                        </a:spcBef>
                      </a:pPr>
                      <a:r>
                        <a:rPr lang="eu-ES" sz="1800" b="1" spc="-10" noProof="0" dirty="0">
                          <a:latin typeface="Century Gothic"/>
                          <a:cs typeface="Century Gothic"/>
                        </a:rPr>
                        <a:t>Lehen </a:t>
                      </a:r>
                      <a:r>
                        <a:rPr lang="eu-ES" sz="1800" b="1" noProof="0" dirty="0">
                          <a:latin typeface="Century Gothic"/>
                          <a:cs typeface="Century Gothic"/>
                        </a:rPr>
                        <a:t>Osoko</a:t>
                      </a:r>
                      <a:r>
                        <a:rPr lang="eu-ES" sz="1800" b="1" spc="-35" noProof="0" dirty="0"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lang="eu-ES" sz="1800" b="1" noProof="0" dirty="0">
                          <a:latin typeface="Century Gothic"/>
                          <a:cs typeface="Century Gothic"/>
                        </a:rPr>
                        <a:t>Bilkura</a:t>
                      </a:r>
                      <a:r>
                        <a:rPr lang="eu-ES" sz="1800" b="1" spc="10" noProof="0" dirty="0"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lang="eu-ES" sz="1800" b="1" spc="-20" noProof="0" dirty="0">
                          <a:latin typeface="Century Gothic"/>
                          <a:cs typeface="Century Gothic"/>
                        </a:rPr>
                        <a:t>(bat </a:t>
                      </a:r>
                      <a:r>
                        <a:rPr lang="eu-ES" sz="1800" b="1" noProof="0" dirty="0">
                          <a:latin typeface="Century Gothic"/>
                          <a:cs typeface="Century Gothic"/>
                        </a:rPr>
                        <a:t>edo</a:t>
                      </a:r>
                      <a:r>
                        <a:rPr lang="eu-ES" sz="1800" b="1" spc="-45" noProof="0" dirty="0"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lang="eu-ES" sz="1800" b="1" noProof="0" dirty="0">
                          <a:latin typeface="Century Gothic"/>
                          <a:cs typeface="Century Gothic"/>
                        </a:rPr>
                        <a:t>batzuk</a:t>
                      </a:r>
                      <a:r>
                        <a:rPr lang="eu-ES" sz="1800" b="1" spc="-25" noProof="0" dirty="0"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lang="eu-ES" sz="1800" b="1" spc="-20" noProof="0" dirty="0">
                          <a:latin typeface="Century Gothic"/>
                          <a:cs typeface="Century Gothic"/>
                        </a:rPr>
                        <a:t>izan </a:t>
                      </a:r>
                      <a:r>
                        <a:rPr lang="eu-ES" sz="1800" b="1" spc="-10" noProof="0" dirty="0">
                          <a:latin typeface="Century Gothic"/>
                          <a:cs typeface="Century Gothic"/>
                        </a:rPr>
                        <a:t>daitezke)</a:t>
                      </a:r>
                      <a:endParaRPr lang="eu-ES" sz="1800" noProof="0" dirty="0">
                        <a:latin typeface="Century Gothic"/>
                        <a:cs typeface="Century Gothic"/>
                      </a:endParaRPr>
                    </a:p>
                  </a:txBody>
                  <a:tcPr marL="0" marR="0" marT="3619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4D90BA">
                        <a:alpha val="5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91440" marR="292100">
                        <a:lnSpc>
                          <a:spcPct val="100000"/>
                        </a:lnSpc>
                        <a:spcBef>
                          <a:spcPts val="1365"/>
                        </a:spcBef>
                      </a:pPr>
                      <a:r>
                        <a:rPr lang="eu-ES" sz="1800" noProof="0" dirty="0">
                          <a:latin typeface="Century Gothic"/>
                          <a:cs typeface="Century Gothic"/>
                        </a:rPr>
                        <a:t>Ekainaren</a:t>
                      </a:r>
                      <a:r>
                        <a:rPr lang="eu-ES" sz="1800" spc="-30" noProof="0" dirty="0"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lang="eu-ES" sz="1800" noProof="0" dirty="0">
                          <a:latin typeface="Century Gothic"/>
                          <a:cs typeface="Century Gothic"/>
                        </a:rPr>
                        <a:t>17ko</a:t>
                      </a:r>
                      <a:r>
                        <a:rPr lang="eu-ES" sz="1800" spc="-15" noProof="0" dirty="0"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lang="eu-ES" sz="1800" spc="-25" noProof="0" dirty="0">
                          <a:latin typeface="Century Gothic"/>
                          <a:cs typeface="Century Gothic"/>
                        </a:rPr>
                        <a:t>edo </a:t>
                      </a:r>
                      <a:r>
                        <a:rPr lang="eu-ES" sz="1800" noProof="0" dirty="0">
                          <a:latin typeface="Century Gothic"/>
                          <a:cs typeface="Century Gothic"/>
                        </a:rPr>
                        <a:t>uztailaren</a:t>
                      </a:r>
                      <a:r>
                        <a:rPr lang="eu-ES" sz="1800" spc="-15" noProof="0" dirty="0"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lang="eu-ES" sz="1800" noProof="0" dirty="0">
                          <a:latin typeface="Century Gothic"/>
                          <a:cs typeface="Century Gothic"/>
                        </a:rPr>
                        <a:t>7ko </a:t>
                      </a:r>
                      <a:r>
                        <a:rPr lang="eu-ES" sz="1800" spc="-10" noProof="0" dirty="0">
                          <a:latin typeface="Century Gothic"/>
                          <a:cs typeface="Century Gothic"/>
                        </a:rPr>
                        <a:t>Eratze </a:t>
                      </a:r>
                      <a:r>
                        <a:rPr lang="eu-ES" sz="1800" noProof="0" dirty="0">
                          <a:latin typeface="Century Gothic"/>
                          <a:cs typeface="Century Gothic"/>
                        </a:rPr>
                        <a:t>bilkuraren</a:t>
                      </a:r>
                      <a:r>
                        <a:rPr lang="eu-ES" sz="1800" spc="-25" noProof="0" dirty="0"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lang="eu-ES" sz="1800" noProof="0" dirty="0">
                          <a:latin typeface="Century Gothic"/>
                          <a:cs typeface="Century Gothic"/>
                        </a:rPr>
                        <a:t>osteko</a:t>
                      </a:r>
                      <a:r>
                        <a:rPr lang="eu-ES" sz="1800" spc="-10" noProof="0" dirty="0"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lang="eu-ES" sz="1800" b="1" spc="-10" noProof="0" dirty="0">
                          <a:latin typeface="Century Gothic"/>
                          <a:cs typeface="Century Gothic"/>
                        </a:rPr>
                        <a:t>hogeita </a:t>
                      </a:r>
                      <a:r>
                        <a:rPr lang="eu-ES" sz="1800" b="1" noProof="0" dirty="0">
                          <a:latin typeface="Century Gothic"/>
                          <a:cs typeface="Century Gothic"/>
                        </a:rPr>
                        <a:t>hamar</a:t>
                      </a:r>
                      <a:r>
                        <a:rPr lang="eu-ES" sz="1800" b="1" spc="-40" noProof="0" dirty="0"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lang="eu-ES" sz="1800" b="1" noProof="0" dirty="0">
                          <a:latin typeface="Century Gothic"/>
                          <a:cs typeface="Century Gothic"/>
                        </a:rPr>
                        <a:t>egunen</a:t>
                      </a:r>
                      <a:r>
                        <a:rPr lang="eu-ES" sz="1800" b="1" spc="-45" noProof="0" dirty="0"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lang="eu-ES" sz="1800" b="1" spc="-10" noProof="0" dirty="0">
                          <a:latin typeface="Century Gothic"/>
                          <a:cs typeface="Century Gothic"/>
                        </a:rPr>
                        <a:t>barruan</a:t>
                      </a:r>
                      <a:endParaRPr lang="eu-ES" sz="1800" noProof="0" dirty="0">
                        <a:latin typeface="Century Gothic"/>
                        <a:cs typeface="Century Gothic"/>
                      </a:endParaRPr>
                    </a:p>
                  </a:txBody>
                  <a:tcPr marL="0" marR="0" marT="1733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4D90BA">
                        <a:alpha val="5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1365"/>
                        </a:spcBef>
                      </a:pPr>
                      <a:r>
                        <a:rPr lang="eu-ES" sz="1800" noProof="0" dirty="0">
                          <a:latin typeface="Century Gothic"/>
                          <a:cs typeface="Century Gothic"/>
                        </a:rPr>
                        <a:t>(</a:t>
                      </a:r>
                      <a:r>
                        <a:rPr lang="eu-ES" sz="1800" noProof="0" dirty="0" err="1">
                          <a:latin typeface="Century Gothic"/>
                          <a:cs typeface="Century Gothic"/>
                        </a:rPr>
                        <a:t>AJAren</a:t>
                      </a:r>
                      <a:r>
                        <a:rPr lang="eu-ES" sz="1800" spc="-5" noProof="0" dirty="0"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lang="eu-ES" sz="1800" noProof="0" dirty="0">
                          <a:latin typeface="Century Gothic"/>
                          <a:cs typeface="Century Gothic"/>
                        </a:rPr>
                        <a:t>38. </a:t>
                      </a:r>
                      <a:r>
                        <a:rPr lang="eu-ES" sz="1800" spc="-10" noProof="0" dirty="0">
                          <a:latin typeface="Century Gothic"/>
                          <a:cs typeface="Century Gothic"/>
                        </a:rPr>
                        <a:t>artikulua)</a:t>
                      </a:r>
                      <a:endParaRPr lang="eu-ES" sz="1800" noProof="0" dirty="0">
                        <a:latin typeface="Century Gothic"/>
                        <a:cs typeface="Century Gothic"/>
                      </a:endParaRPr>
                    </a:p>
                    <a:p>
                      <a:pPr marL="92075" marR="109220">
                        <a:lnSpc>
                          <a:spcPct val="100000"/>
                        </a:lnSpc>
                      </a:pPr>
                      <a:r>
                        <a:rPr lang="eu-ES" sz="1800" noProof="0" dirty="0">
                          <a:latin typeface="Century Gothic"/>
                          <a:cs typeface="Century Gothic"/>
                        </a:rPr>
                        <a:t>Deialdia:</a:t>
                      </a:r>
                      <a:r>
                        <a:rPr lang="eu-ES" sz="1800" spc="-30" noProof="0" dirty="0"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lang="eu-ES" sz="1800" noProof="0" dirty="0">
                          <a:latin typeface="Century Gothic"/>
                          <a:cs typeface="Century Gothic"/>
                        </a:rPr>
                        <a:t>gutxienez,</a:t>
                      </a:r>
                      <a:r>
                        <a:rPr lang="eu-ES" sz="1800" spc="15" noProof="0" dirty="0"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lang="eu-ES" sz="1800" spc="-50" noProof="0" dirty="0">
                          <a:latin typeface="Century Gothic"/>
                          <a:cs typeface="Century Gothic"/>
                        </a:rPr>
                        <a:t>2 </a:t>
                      </a:r>
                      <a:r>
                        <a:rPr lang="eu-ES" sz="1800" noProof="0" dirty="0">
                          <a:latin typeface="Century Gothic"/>
                          <a:cs typeface="Century Gothic"/>
                        </a:rPr>
                        <a:t>egun</a:t>
                      </a:r>
                      <a:r>
                        <a:rPr lang="eu-ES" sz="1800" spc="10" noProof="0" dirty="0"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lang="eu-ES" sz="1800" spc="-10" noProof="0" dirty="0">
                          <a:latin typeface="Century Gothic"/>
                          <a:cs typeface="Century Gothic"/>
                        </a:rPr>
                        <a:t>baliodun lehenago</a:t>
                      </a:r>
                      <a:endParaRPr lang="eu-ES" sz="1800" noProof="0" dirty="0">
                        <a:latin typeface="Century Gothic"/>
                        <a:cs typeface="Century Gothic"/>
                      </a:endParaRPr>
                    </a:p>
                  </a:txBody>
                  <a:tcPr marL="0" marR="0" marT="1733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4D90BA">
                        <a:alpha val="59999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727440" y="152146"/>
            <a:ext cx="208279" cy="212238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es-ES" sz="1300" spc="-25" dirty="0">
                <a:latin typeface="Century Gothic"/>
                <a:cs typeface="Century Gothic"/>
              </a:rPr>
              <a:t>19</a:t>
            </a:r>
            <a:endParaRPr sz="1300" dirty="0">
              <a:latin typeface="Century Gothic"/>
              <a:cs typeface="Century Gothic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757673" y="168021"/>
            <a:ext cx="3657600" cy="227626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indent="1606550">
              <a:lnSpc>
                <a:spcPct val="100000"/>
              </a:lnSpc>
              <a:spcBef>
                <a:spcPts val="95"/>
              </a:spcBef>
            </a:pPr>
            <a:r>
              <a:rPr sz="700" b="1" dirty="0">
                <a:latin typeface="Century Gothic"/>
                <a:cs typeface="Century Gothic"/>
              </a:rPr>
              <a:t>EUSKADIKO</a:t>
            </a:r>
            <a:r>
              <a:rPr sz="700" b="1" spc="-20" dirty="0">
                <a:latin typeface="Century Gothic"/>
                <a:cs typeface="Century Gothic"/>
              </a:rPr>
              <a:t> </a:t>
            </a:r>
            <a:r>
              <a:rPr sz="700" b="1" dirty="0">
                <a:latin typeface="Century Gothic"/>
                <a:cs typeface="Century Gothic"/>
              </a:rPr>
              <a:t>TOKI</a:t>
            </a:r>
            <a:r>
              <a:rPr sz="700" b="1" spc="-10" dirty="0">
                <a:latin typeface="Century Gothic"/>
                <a:cs typeface="Century Gothic"/>
              </a:rPr>
              <a:t> </a:t>
            </a:r>
            <a:r>
              <a:rPr sz="700" b="1" dirty="0">
                <a:latin typeface="Century Gothic"/>
                <a:cs typeface="Century Gothic"/>
              </a:rPr>
              <a:t>ERAKUNDEEN</a:t>
            </a:r>
            <a:r>
              <a:rPr sz="700" b="1" spc="-30" dirty="0">
                <a:latin typeface="Century Gothic"/>
                <a:cs typeface="Century Gothic"/>
              </a:rPr>
              <a:t> </a:t>
            </a:r>
            <a:r>
              <a:rPr sz="700" b="1" dirty="0">
                <a:latin typeface="Century Gothic"/>
                <a:cs typeface="Century Gothic"/>
              </a:rPr>
              <a:t>LEGEA</a:t>
            </a:r>
            <a:r>
              <a:rPr sz="700" b="1" spc="-35" dirty="0">
                <a:latin typeface="Century Gothic"/>
                <a:cs typeface="Century Gothic"/>
              </a:rPr>
              <a:t> </a:t>
            </a:r>
            <a:r>
              <a:rPr sz="700" b="1" dirty="0">
                <a:latin typeface="Century Gothic"/>
                <a:cs typeface="Century Gothic"/>
              </a:rPr>
              <a:t>(ETEL)</a:t>
            </a:r>
            <a:r>
              <a:rPr sz="700" b="1" spc="-20" dirty="0">
                <a:latin typeface="Century Gothic"/>
                <a:cs typeface="Century Gothic"/>
              </a:rPr>
              <a:t> </a:t>
            </a:r>
            <a:r>
              <a:rPr sz="700" b="1" spc="-25" dirty="0">
                <a:latin typeface="Century Gothic"/>
                <a:cs typeface="Century Gothic"/>
              </a:rPr>
              <a:t>ETA</a:t>
            </a:r>
            <a:r>
              <a:rPr sz="700" b="1" spc="500" dirty="0">
                <a:latin typeface="Century Gothic"/>
                <a:cs typeface="Century Gothic"/>
              </a:rPr>
              <a:t> </a:t>
            </a:r>
            <a:r>
              <a:rPr sz="700" b="1" dirty="0">
                <a:latin typeface="Century Gothic"/>
                <a:cs typeface="Century Gothic"/>
              </a:rPr>
              <a:t>ANTOLAKUNTZA</a:t>
            </a:r>
            <a:r>
              <a:rPr sz="700" b="1" spc="-20" dirty="0">
                <a:latin typeface="Century Gothic"/>
                <a:cs typeface="Century Gothic"/>
              </a:rPr>
              <a:t> </a:t>
            </a:r>
            <a:r>
              <a:rPr sz="700" b="1" dirty="0">
                <a:latin typeface="Century Gothic"/>
                <a:cs typeface="Century Gothic"/>
              </a:rPr>
              <a:t>ARLOKO</a:t>
            </a:r>
            <a:r>
              <a:rPr sz="700" b="1" spc="-35" dirty="0">
                <a:latin typeface="Century Gothic"/>
                <a:cs typeface="Century Gothic"/>
              </a:rPr>
              <a:t> </a:t>
            </a:r>
            <a:r>
              <a:rPr sz="700" b="1" dirty="0">
                <a:latin typeface="Century Gothic"/>
                <a:cs typeface="Century Gothic"/>
              </a:rPr>
              <a:t>LEHENENGO</a:t>
            </a:r>
            <a:r>
              <a:rPr sz="700" b="1" spc="-20" dirty="0">
                <a:latin typeface="Century Gothic"/>
                <a:cs typeface="Century Gothic"/>
              </a:rPr>
              <a:t> </a:t>
            </a:r>
            <a:r>
              <a:rPr sz="700" b="1" dirty="0">
                <a:latin typeface="Century Gothic"/>
                <a:cs typeface="Century Gothic"/>
              </a:rPr>
              <a:t>ERABAKIAK</a:t>
            </a:r>
            <a:r>
              <a:rPr sz="700" b="1" spc="-35" dirty="0">
                <a:latin typeface="Century Gothic"/>
                <a:cs typeface="Century Gothic"/>
              </a:rPr>
              <a:t> </a:t>
            </a:r>
            <a:r>
              <a:rPr sz="700" b="1" dirty="0">
                <a:latin typeface="Century Gothic"/>
                <a:cs typeface="Century Gothic"/>
              </a:rPr>
              <a:t>UDALETAN</a:t>
            </a:r>
            <a:r>
              <a:rPr sz="700" b="1" spc="-25" dirty="0">
                <a:latin typeface="Century Gothic"/>
                <a:cs typeface="Century Gothic"/>
              </a:rPr>
              <a:t> </a:t>
            </a:r>
            <a:r>
              <a:rPr sz="700" b="1" dirty="0">
                <a:latin typeface="Century Gothic"/>
                <a:cs typeface="Century Gothic"/>
              </a:rPr>
              <a:t>/</a:t>
            </a:r>
            <a:r>
              <a:rPr sz="700" b="1" spc="-25" dirty="0">
                <a:latin typeface="Century Gothic"/>
                <a:cs typeface="Century Gothic"/>
              </a:rPr>
              <a:t> </a:t>
            </a:r>
            <a:r>
              <a:rPr sz="700" spc="-10" dirty="0">
                <a:latin typeface="Century Gothic"/>
                <a:cs typeface="Century Gothic"/>
              </a:rPr>
              <a:t>20</a:t>
            </a:r>
            <a:r>
              <a:rPr lang="es-ES" sz="700" spc="-10" dirty="0">
                <a:latin typeface="Century Gothic"/>
                <a:cs typeface="Century Gothic"/>
              </a:rPr>
              <a:t>23</a:t>
            </a:r>
            <a:r>
              <a:rPr sz="700" spc="-10" dirty="0">
                <a:latin typeface="Century Gothic"/>
                <a:cs typeface="Century Gothic"/>
              </a:rPr>
              <a:t>-</a:t>
            </a:r>
            <a:r>
              <a:rPr sz="700" dirty="0">
                <a:latin typeface="Century Gothic"/>
                <a:cs typeface="Century Gothic"/>
              </a:rPr>
              <a:t>202</a:t>
            </a:r>
            <a:r>
              <a:rPr lang="es-ES" sz="700" dirty="0">
                <a:latin typeface="Century Gothic"/>
                <a:cs typeface="Century Gothic"/>
              </a:rPr>
              <a:t>7 </a:t>
            </a:r>
            <a:r>
              <a:rPr sz="700" spc="-10" dirty="0">
                <a:latin typeface="Century Gothic"/>
                <a:cs typeface="Century Gothic"/>
              </a:rPr>
              <a:t>AGINTALDIA</a:t>
            </a:r>
            <a:endParaRPr sz="700" dirty="0">
              <a:latin typeface="Century Gothic"/>
              <a:cs typeface="Century Gothic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81355" y="123444"/>
            <a:ext cx="630936" cy="281939"/>
          </a:xfrm>
          <a:prstGeom prst="rect">
            <a:avLst/>
          </a:prstGeom>
        </p:spPr>
      </p:pic>
      <p:sp>
        <p:nvSpPr>
          <p:cNvPr id="5" name="object 5"/>
          <p:cNvSpPr/>
          <p:nvPr/>
        </p:nvSpPr>
        <p:spPr>
          <a:xfrm>
            <a:off x="352043" y="1373124"/>
            <a:ext cx="8321040" cy="4780915"/>
          </a:xfrm>
          <a:custGeom>
            <a:avLst/>
            <a:gdLst/>
            <a:ahLst/>
            <a:cxnLst/>
            <a:rect l="l" t="t" r="r" b="b"/>
            <a:pathLst>
              <a:path w="8321040" h="4780915">
                <a:moveTo>
                  <a:pt x="8321040" y="0"/>
                </a:moveTo>
                <a:lnTo>
                  <a:pt x="0" y="0"/>
                </a:lnTo>
                <a:lnTo>
                  <a:pt x="0" y="4780788"/>
                </a:lnTo>
                <a:lnTo>
                  <a:pt x="8321040" y="4780788"/>
                </a:lnTo>
                <a:lnTo>
                  <a:pt x="832104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431393" y="688924"/>
            <a:ext cx="8296047" cy="4687822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b="1" spc="-10" dirty="0">
                <a:solidFill>
                  <a:srgbClr val="404040"/>
                </a:solidFill>
                <a:latin typeface="Century Gothic"/>
                <a:cs typeface="Century Gothic"/>
              </a:rPr>
              <a:t>Izendapenen</a:t>
            </a:r>
            <a:r>
              <a:rPr sz="2800" b="1" spc="-130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2800" b="1" dirty="0">
                <a:solidFill>
                  <a:srgbClr val="404040"/>
                </a:solidFill>
                <a:latin typeface="Century Gothic"/>
                <a:cs typeface="Century Gothic"/>
              </a:rPr>
              <a:t>inguruko</a:t>
            </a:r>
            <a:r>
              <a:rPr sz="2800" b="1" spc="-140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2800" b="1" dirty="0">
                <a:solidFill>
                  <a:srgbClr val="404040"/>
                </a:solidFill>
                <a:latin typeface="Century Gothic"/>
                <a:cs typeface="Century Gothic"/>
              </a:rPr>
              <a:t>Alkatetza</a:t>
            </a:r>
            <a:r>
              <a:rPr sz="2800" b="1" spc="-12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2800" b="1" spc="-10" dirty="0">
                <a:solidFill>
                  <a:srgbClr val="404040"/>
                </a:solidFill>
                <a:latin typeface="Century Gothic"/>
                <a:cs typeface="Century Gothic"/>
              </a:rPr>
              <a:t>Dekretuak</a:t>
            </a:r>
            <a:endParaRPr sz="2800" dirty="0">
              <a:latin typeface="Century Gothic"/>
              <a:cs typeface="Century Gothic"/>
            </a:endParaRPr>
          </a:p>
          <a:p>
            <a:pPr marL="12700" marR="192405">
              <a:lnSpc>
                <a:spcPct val="100000"/>
              </a:lnSpc>
              <a:spcBef>
                <a:spcPts val="2250"/>
              </a:spcBef>
            </a:pPr>
            <a:r>
              <a:rPr lang="eu-ES" sz="2000" b="1" dirty="0">
                <a:solidFill>
                  <a:srgbClr val="CF1240"/>
                </a:solidFill>
                <a:latin typeface="Century Gothic"/>
                <a:cs typeface="Century Gothic"/>
              </a:rPr>
              <a:t>1.-</a:t>
            </a:r>
            <a:r>
              <a:rPr lang="eu-ES" sz="2000" b="1" spc="-35" dirty="0">
                <a:solidFill>
                  <a:srgbClr val="CF1240"/>
                </a:solidFill>
                <a:latin typeface="Century Gothic"/>
                <a:cs typeface="Century Gothic"/>
              </a:rPr>
              <a:t> </a:t>
            </a:r>
            <a:r>
              <a:rPr lang="eu-ES" sz="2000" b="1" dirty="0">
                <a:solidFill>
                  <a:srgbClr val="404040"/>
                </a:solidFill>
                <a:latin typeface="Century Gothic"/>
                <a:cs typeface="Century Gothic"/>
              </a:rPr>
              <a:t>Alkateordetzak,</a:t>
            </a:r>
            <a:r>
              <a:rPr lang="eu-ES" sz="2000" b="1" spc="-30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lang="eu-ES" sz="2000" b="1" dirty="0">
                <a:solidFill>
                  <a:srgbClr val="404040"/>
                </a:solidFill>
                <a:latin typeface="Century Gothic"/>
                <a:cs typeface="Century Gothic"/>
              </a:rPr>
              <a:t>Tokiko</a:t>
            </a:r>
            <a:r>
              <a:rPr lang="eu-ES" sz="2000" b="1" spc="-4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lang="eu-ES" sz="2000" b="1" dirty="0">
                <a:solidFill>
                  <a:srgbClr val="404040"/>
                </a:solidFill>
                <a:latin typeface="Century Gothic"/>
                <a:cs typeface="Century Gothic"/>
              </a:rPr>
              <a:t>Gobernu</a:t>
            </a:r>
            <a:r>
              <a:rPr lang="eu-ES" sz="2000" b="1" spc="-2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lang="eu-ES" sz="2000" b="1" dirty="0">
                <a:solidFill>
                  <a:srgbClr val="404040"/>
                </a:solidFill>
                <a:latin typeface="Century Gothic"/>
                <a:cs typeface="Century Gothic"/>
              </a:rPr>
              <a:t>Batzarreko</a:t>
            </a:r>
            <a:r>
              <a:rPr lang="eu-ES" sz="2000" b="1" spc="-30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lang="eu-ES" sz="2000" dirty="0">
                <a:solidFill>
                  <a:srgbClr val="404040"/>
                </a:solidFill>
                <a:latin typeface="Century Gothic"/>
                <a:cs typeface="Century Gothic"/>
              </a:rPr>
              <a:t>kideak</a:t>
            </a:r>
            <a:r>
              <a:rPr lang="eu-ES" sz="2000" spc="-30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lang="eu-ES" sz="2000" spc="-25" dirty="0">
                <a:solidFill>
                  <a:srgbClr val="404040"/>
                </a:solidFill>
                <a:latin typeface="Century Gothic"/>
                <a:cs typeface="Century Gothic"/>
              </a:rPr>
              <a:t>eta </a:t>
            </a:r>
            <a:r>
              <a:rPr lang="eu-ES" sz="2000" b="1" dirty="0">
                <a:solidFill>
                  <a:srgbClr val="404040"/>
                </a:solidFill>
                <a:latin typeface="Century Gothic"/>
                <a:cs typeface="Century Gothic"/>
              </a:rPr>
              <a:t>Alkatetzako</a:t>
            </a:r>
            <a:r>
              <a:rPr lang="eu-ES" sz="2000" b="1" spc="-50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lang="eu-ES" sz="2000" b="1" dirty="0">
                <a:solidFill>
                  <a:srgbClr val="404040"/>
                </a:solidFill>
                <a:latin typeface="Century Gothic"/>
                <a:cs typeface="Century Gothic"/>
              </a:rPr>
              <a:t>ordezkaritzak</a:t>
            </a:r>
            <a:r>
              <a:rPr lang="eu-ES" sz="2000" b="1" spc="-40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lang="eu-ES" sz="2000" b="1" dirty="0">
                <a:solidFill>
                  <a:srgbClr val="404040"/>
                </a:solidFill>
                <a:latin typeface="Century Gothic"/>
                <a:cs typeface="Century Gothic"/>
              </a:rPr>
              <a:t>izendatzeko</a:t>
            </a:r>
            <a:r>
              <a:rPr lang="eu-ES" sz="2000" b="1" spc="-4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lang="eu-ES" sz="2000" b="1" dirty="0">
                <a:solidFill>
                  <a:srgbClr val="404040"/>
                </a:solidFill>
                <a:latin typeface="Century Gothic"/>
                <a:cs typeface="Century Gothic"/>
              </a:rPr>
              <a:t>ardurari</a:t>
            </a:r>
            <a:r>
              <a:rPr lang="eu-ES" sz="2000" b="1" spc="-2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lang="eu-ES" sz="2000" spc="-10" dirty="0">
                <a:solidFill>
                  <a:srgbClr val="404040"/>
                </a:solidFill>
                <a:latin typeface="Century Gothic"/>
                <a:cs typeface="Century Gothic"/>
              </a:rPr>
              <a:t>dagozkion </a:t>
            </a:r>
            <a:r>
              <a:rPr lang="eu-ES" sz="2000" dirty="0">
                <a:solidFill>
                  <a:srgbClr val="404040"/>
                </a:solidFill>
                <a:latin typeface="Century Gothic"/>
                <a:cs typeface="Century Gothic"/>
              </a:rPr>
              <a:t>Dekretuen</a:t>
            </a:r>
            <a:r>
              <a:rPr lang="eu-ES" sz="2000" spc="-6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lang="eu-ES" sz="2000" dirty="0">
                <a:solidFill>
                  <a:srgbClr val="404040"/>
                </a:solidFill>
                <a:latin typeface="Century Gothic"/>
                <a:cs typeface="Century Gothic"/>
              </a:rPr>
              <a:t>berri</a:t>
            </a:r>
            <a:r>
              <a:rPr lang="eu-ES" sz="2000" spc="-20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lang="eu-ES" sz="2000" dirty="0">
                <a:solidFill>
                  <a:srgbClr val="404040"/>
                </a:solidFill>
                <a:latin typeface="Century Gothic"/>
                <a:cs typeface="Century Gothic"/>
              </a:rPr>
              <a:t>eman</a:t>
            </a:r>
            <a:r>
              <a:rPr lang="eu-ES" sz="2000" spc="-40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lang="eu-ES" sz="2000" dirty="0">
                <a:solidFill>
                  <a:srgbClr val="404040"/>
                </a:solidFill>
                <a:latin typeface="Century Gothic"/>
                <a:cs typeface="Century Gothic"/>
              </a:rPr>
              <a:t>behar</a:t>
            </a:r>
            <a:r>
              <a:rPr lang="eu-ES" sz="2000" spc="-40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lang="eu-ES" sz="2000" dirty="0">
                <a:solidFill>
                  <a:srgbClr val="404040"/>
                </a:solidFill>
                <a:latin typeface="Century Gothic"/>
                <a:cs typeface="Century Gothic"/>
              </a:rPr>
              <a:t>dio</a:t>
            </a:r>
            <a:r>
              <a:rPr lang="eu-ES" sz="2000" spc="-1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lang="eu-ES" sz="2000" dirty="0">
                <a:solidFill>
                  <a:srgbClr val="404040"/>
                </a:solidFill>
                <a:latin typeface="Century Gothic"/>
                <a:cs typeface="Century Gothic"/>
              </a:rPr>
              <a:t>Alkatetzak</a:t>
            </a:r>
            <a:r>
              <a:rPr lang="eu-ES" sz="2000" spc="-50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lang="eu-ES" sz="2000" dirty="0">
                <a:solidFill>
                  <a:srgbClr val="404040"/>
                </a:solidFill>
                <a:latin typeface="Century Gothic"/>
                <a:cs typeface="Century Gothic"/>
              </a:rPr>
              <a:t>Udalbatzaren</a:t>
            </a:r>
            <a:r>
              <a:rPr lang="eu-ES" sz="2000" spc="-4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lang="eu-ES" sz="2000" spc="-10" dirty="0">
                <a:solidFill>
                  <a:srgbClr val="404040"/>
                </a:solidFill>
                <a:latin typeface="Century Gothic"/>
                <a:cs typeface="Century Gothic"/>
              </a:rPr>
              <a:t>Osoko Bilkurari.</a:t>
            </a:r>
            <a:endParaRPr lang="eu-ES" sz="2000" dirty="0">
              <a:latin typeface="Century Gothic"/>
              <a:cs typeface="Century Gothic"/>
            </a:endParaRPr>
          </a:p>
          <a:p>
            <a:pPr marL="12700" marR="513715">
              <a:lnSpc>
                <a:spcPts val="2390"/>
              </a:lnSpc>
              <a:spcBef>
                <a:spcPts val="1100"/>
              </a:spcBef>
            </a:pPr>
            <a:r>
              <a:rPr lang="eu-ES" sz="2000" b="1" dirty="0">
                <a:solidFill>
                  <a:srgbClr val="CF1240"/>
                </a:solidFill>
                <a:latin typeface="Century Gothic"/>
                <a:cs typeface="Century Gothic"/>
              </a:rPr>
              <a:t>2.-</a:t>
            </a:r>
            <a:r>
              <a:rPr lang="eu-ES" sz="2000" b="1" spc="-40" dirty="0">
                <a:solidFill>
                  <a:srgbClr val="CF1240"/>
                </a:solidFill>
                <a:latin typeface="Century Gothic"/>
                <a:cs typeface="Century Gothic"/>
              </a:rPr>
              <a:t> </a:t>
            </a:r>
            <a:r>
              <a:rPr lang="eu-ES" sz="2000" b="1" dirty="0">
                <a:solidFill>
                  <a:srgbClr val="404040"/>
                </a:solidFill>
                <a:latin typeface="Century Gothic"/>
                <a:cs typeface="Century Gothic"/>
              </a:rPr>
              <a:t>Alkatetzaren</a:t>
            </a:r>
            <a:r>
              <a:rPr lang="eu-ES" sz="2000" b="1" spc="-50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lang="eu-ES" sz="2000" b="1" dirty="0">
                <a:solidFill>
                  <a:srgbClr val="404040"/>
                </a:solidFill>
                <a:latin typeface="Century Gothic"/>
                <a:cs typeface="Century Gothic"/>
              </a:rPr>
              <a:t>eskumeneko</a:t>
            </a:r>
            <a:r>
              <a:rPr lang="eu-ES" sz="2000" b="1" spc="-60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lang="eu-ES" sz="2000" dirty="0">
                <a:solidFill>
                  <a:srgbClr val="404040"/>
                </a:solidFill>
                <a:latin typeface="Century Gothic"/>
                <a:cs typeface="Century Gothic"/>
              </a:rPr>
              <a:t>gaiak</a:t>
            </a:r>
            <a:r>
              <a:rPr lang="eu-ES" sz="2000" spc="-3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lang="eu-ES" sz="2000" dirty="0">
                <a:solidFill>
                  <a:srgbClr val="404040"/>
                </a:solidFill>
                <a:latin typeface="Century Gothic"/>
                <a:cs typeface="Century Gothic"/>
              </a:rPr>
              <a:t>dira.</a:t>
            </a:r>
            <a:r>
              <a:rPr lang="eu-ES" sz="2000" spc="-2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lang="eu-ES" sz="2000" spc="-50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lang="eu-ES" sz="2000" spc="-10" dirty="0">
                <a:solidFill>
                  <a:srgbClr val="404040"/>
                </a:solidFill>
                <a:latin typeface="Century Gothic"/>
                <a:cs typeface="Century Gothic"/>
              </a:rPr>
              <a:t>Osoko </a:t>
            </a:r>
            <a:r>
              <a:rPr lang="eu-ES" sz="2000" dirty="0">
                <a:solidFill>
                  <a:srgbClr val="404040"/>
                </a:solidFill>
                <a:latin typeface="Century Gothic"/>
                <a:cs typeface="Century Gothic"/>
              </a:rPr>
              <a:t>Bilkurari</a:t>
            </a:r>
            <a:r>
              <a:rPr lang="eu-ES" sz="2000" spc="-4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lang="eu-ES" sz="2000" dirty="0">
                <a:solidFill>
                  <a:srgbClr val="404040"/>
                </a:solidFill>
                <a:latin typeface="Century Gothic"/>
                <a:cs typeface="Century Gothic"/>
              </a:rPr>
              <a:t>horren</a:t>
            </a:r>
            <a:r>
              <a:rPr lang="eu-ES" sz="2000" spc="-2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lang="eu-ES" sz="2000" dirty="0">
                <a:solidFill>
                  <a:srgbClr val="404040"/>
                </a:solidFill>
                <a:latin typeface="Century Gothic"/>
                <a:cs typeface="Century Gothic"/>
              </a:rPr>
              <a:t>berri</a:t>
            </a:r>
            <a:r>
              <a:rPr lang="eu-ES" sz="2000" spc="-30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lang="eu-ES" sz="2000" spc="-20" dirty="0">
                <a:solidFill>
                  <a:srgbClr val="404040"/>
                </a:solidFill>
                <a:latin typeface="Century Gothic"/>
                <a:cs typeface="Century Gothic"/>
              </a:rPr>
              <a:t>ematea.</a:t>
            </a:r>
            <a:endParaRPr lang="eu-ES" sz="2000" dirty="0">
              <a:latin typeface="Century Gothic"/>
              <a:cs typeface="Century Gothic"/>
            </a:endParaRPr>
          </a:p>
          <a:p>
            <a:pPr marL="12700" marR="243204">
              <a:lnSpc>
                <a:spcPct val="100000"/>
              </a:lnSpc>
              <a:spcBef>
                <a:spcPts val="930"/>
              </a:spcBef>
            </a:pPr>
            <a:r>
              <a:rPr lang="eu-ES" sz="2000" b="1" dirty="0">
                <a:solidFill>
                  <a:srgbClr val="CF1240"/>
                </a:solidFill>
                <a:latin typeface="Century Gothic"/>
                <a:cs typeface="Century Gothic"/>
              </a:rPr>
              <a:t>3.-</a:t>
            </a:r>
            <a:r>
              <a:rPr lang="eu-ES" sz="2000" b="1" spc="-30" dirty="0">
                <a:solidFill>
                  <a:srgbClr val="CF1240"/>
                </a:solidFill>
                <a:latin typeface="Century Gothic"/>
                <a:cs typeface="Century Gothic"/>
              </a:rPr>
              <a:t> </a:t>
            </a:r>
            <a:r>
              <a:rPr lang="eu-ES" sz="2000" b="1" dirty="0">
                <a:solidFill>
                  <a:srgbClr val="404040"/>
                </a:solidFill>
                <a:latin typeface="Century Gothic"/>
                <a:cs typeface="Century Gothic"/>
              </a:rPr>
              <a:t>Tokiko</a:t>
            </a:r>
            <a:r>
              <a:rPr lang="eu-ES" sz="2000" b="1" spc="-2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lang="eu-ES" sz="2000" b="1" dirty="0">
                <a:solidFill>
                  <a:srgbClr val="404040"/>
                </a:solidFill>
                <a:latin typeface="Century Gothic"/>
                <a:cs typeface="Century Gothic"/>
              </a:rPr>
              <a:t>Gobernu</a:t>
            </a:r>
            <a:r>
              <a:rPr lang="eu-ES" sz="2000" b="1" spc="-30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lang="eu-ES" sz="2000" b="1" dirty="0">
                <a:solidFill>
                  <a:srgbClr val="404040"/>
                </a:solidFill>
                <a:latin typeface="Century Gothic"/>
                <a:cs typeface="Century Gothic"/>
              </a:rPr>
              <a:t>Batzarra</a:t>
            </a:r>
            <a:r>
              <a:rPr lang="eu-ES" sz="2000" b="1" spc="1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lang="eu-ES" sz="2000" dirty="0">
                <a:solidFill>
                  <a:srgbClr val="404040"/>
                </a:solidFill>
                <a:latin typeface="Century Gothic"/>
                <a:cs typeface="Century Gothic"/>
              </a:rPr>
              <a:t>duten</a:t>
            </a:r>
            <a:r>
              <a:rPr lang="eu-ES" sz="2000" spc="-4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lang="eu-ES" sz="2000" dirty="0">
                <a:solidFill>
                  <a:srgbClr val="404040"/>
                </a:solidFill>
                <a:latin typeface="Century Gothic"/>
                <a:cs typeface="Century Gothic"/>
              </a:rPr>
              <a:t>udalerrietan,</a:t>
            </a:r>
            <a:r>
              <a:rPr lang="eu-ES" sz="2000" spc="-50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lang="eu-ES" sz="2000" spc="-10" dirty="0">
                <a:solidFill>
                  <a:srgbClr val="404040"/>
                </a:solidFill>
                <a:latin typeface="Century Gothic"/>
                <a:cs typeface="Century Gothic"/>
              </a:rPr>
              <a:t>Alkateordeen </a:t>
            </a:r>
            <a:r>
              <a:rPr lang="eu-ES" sz="2000" dirty="0">
                <a:solidFill>
                  <a:srgbClr val="404040"/>
                </a:solidFill>
                <a:latin typeface="Century Gothic"/>
                <a:cs typeface="Century Gothic"/>
              </a:rPr>
              <a:t>kopurua</a:t>
            </a:r>
            <a:r>
              <a:rPr lang="eu-ES" sz="2000" spc="-70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lang="eu-ES" sz="2000" b="1" dirty="0">
                <a:solidFill>
                  <a:srgbClr val="404040"/>
                </a:solidFill>
                <a:latin typeface="Century Gothic"/>
                <a:cs typeface="Century Gothic"/>
              </a:rPr>
              <a:t>ezin</a:t>
            </a:r>
            <a:r>
              <a:rPr lang="eu-ES" sz="2000" b="1" spc="-3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lang="eu-ES" sz="2000" b="1" dirty="0">
                <a:solidFill>
                  <a:srgbClr val="404040"/>
                </a:solidFill>
                <a:latin typeface="Century Gothic"/>
                <a:cs typeface="Century Gothic"/>
              </a:rPr>
              <a:t>da</a:t>
            </a:r>
            <a:r>
              <a:rPr lang="eu-ES" sz="2000" b="1" spc="-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lang="eu-ES" sz="2000" b="1" dirty="0">
                <a:solidFill>
                  <a:srgbClr val="404040"/>
                </a:solidFill>
                <a:latin typeface="Century Gothic"/>
                <a:cs typeface="Century Gothic"/>
              </a:rPr>
              <a:t>izan</a:t>
            </a:r>
            <a:r>
              <a:rPr lang="eu-ES" sz="2000" b="1" spc="-2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lang="eu-ES" sz="2000" dirty="0">
                <a:solidFill>
                  <a:srgbClr val="404040"/>
                </a:solidFill>
                <a:latin typeface="Century Gothic"/>
                <a:cs typeface="Century Gothic"/>
              </a:rPr>
              <a:t>Batzarreko</a:t>
            </a:r>
            <a:r>
              <a:rPr lang="eu-ES" sz="2000" spc="-4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lang="eu-ES" sz="2000" dirty="0">
                <a:solidFill>
                  <a:srgbClr val="404040"/>
                </a:solidFill>
                <a:latin typeface="Century Gothic"/>
                <a:cs typeface="Century Gothic"/>
              </a:rPr>
              <a:t>kide</a:t>
            </a:r>
            <a:r>
              <a:rPr lang="eu-ES" sz="2000" spc="-2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lang="eu-ES" sz="2000" spc="-10" dirty="0">
                <a:solidFill>
                  <a:srgbClr val="404040"/>
                </a:solidFill>
                <a:latin typeface="Century Gothic"/>
                <a:cs typeface="Century Gothic"/>
              </a:rPr>
              <a:t>kopurua </a:t>
            </a:r>
            <a:r>
              <a:rPr lang="eu-ES" sz="2000" dirty="0">
                <a:solidFill>
                  <a:srgbClr val="404040"/>
                </a:solidFill>
                <a:latin typeface="Century Gothic"/>
                <a:cs typeface="Century Gothic"/>
              </a:rPr>
              <a:t>baino handiagoa.</a:t>
            </a:r>
            <a:r>
              <a:rPr lang="eu-ES" sz="2000" spc="-3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lang="eu-ES" sz="2000" b="1" dirty="0">
                <a:solidFill>
                  <a:srgbClr val="404040"/>
                </a:solidFill>
                <a:latin typeface="Century Gothic"/>
                <a:cs typeface="Century Gothic"/>
              </a:rPr>
              <a:t>Gainerakoan</a:t>
            </a:r>
            <a:r>
              <a:rPr lang="eu-ES" sz="2000" dirty="0">
                <a:solidFill>
                  <a:srgbClr val="404040"/>
                </a:solidFill>
                <a:latin typeface="Century Gothic"/>
                <a:cs typeface="Century Gothic"/>
              </a:rPr>
              <a:t>,</a:t>
            </a:r>
            <a:r>
              <a:rPr lang="eu-ES" sz="2000" spc="-50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lang="eu-ES" sz="2000" dirty="0">
                <a:solidFill>
                  <a:srgbClr val="404040"/>
                </a:solidFill>
                <a:latin typeface="Century Gothic"/>
                <a:cs typeface="Century Gothic"/>
              </a:rPr>
              <a:t>Alkateordeen</a:t>
            </a:r>
            <a:r>
              <a:rPr lang="eu-ES" sz="2000" spc="-50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lang="eu-ES" sz="2000" dirty="0">
                <a:solidFill>
                  <a:srgbClr val="404040"/>
                </a:solidFill>
                <a:latin typeface="Century Gothic"/>
                <a:cs typeface="Century Gothic"/>
              </a:rPr>
              <a:t>kopurua</a:t>
            </a:r>
            <a:r>
              <a:rPr lang="eu-ES" sz="2000" spc="-5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lang="eu-ES" sz="2000" dirty="0">
                <a:solidFill>
                  <a:srgbClr val="404040"/>
                </a:solidFill>
                <a:latin typeface="Century Gothic"/>
                <a:cs typeface="Century Gothic"/>
              </a:rPr>
              <a:t>ezin izango</a:t>
            </a:r>
            <a:r>
              <a:rPr lang="eu-ES" sz="2000" spc="-30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lang="eu-ES" sz="2000" dirty="0">
                <a:solidFill>
                  <a:srgbClr val="404040"/>
                </a:solidFill>
                <a:latin typeface="Century Gothic"/>
                <a:cs typeface="Century Gothic"/>
              </a:rPr>
              <a:t>da</a:t>
            </a:r>
            <a:r>
              <a:rPr lang="eu-ES" sz="2000" spc="-2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lang="eu-ES" sz="2000" dirty="0">
                <a:solidFill>
                  <a:srgbClr val="404040"/>
                </a:solidFill>
                <a:latin typeface="Century Gothic"/>
                <a:cs typeface="Century Gothic"/>
              </a:rPr>
              <a:t>Udalbatzako</a:t>
            </a:r>
            <a:r>
              <a:rPr lang="eu-ES" sz="2000" spc="-6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lang="eu-ES" sz="2000" b="1" dirty="0">
                <a:solidFill>
                  <a:srgbClr val="404040"/>
                </a:solidFill>
                <a:latin typeface="Century Gothic"/>
                <a:cs typeface="Century Gothic"/>
              </a:rPr>
              <a:t>kideen</a:t>
            </a:r>
            <a:r>
              <a:rPr lang="eu-ES" sz="2000" b="1" spc="-50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lang="eu-ES" sz="2000" b="1" dirty="0">
                <a:solidFill>
                  <a:srgbClr val="404040"/>
                </a:solidFill>
                <a:latin typeface="Century Gothic"/>
                <a:cs typeface="Century Gothic"/>
              </a:rPr>
              <a:t>legezko</a:t>
            </a:r>
            <a:r>
              <a:rPr lang="eu-ES" sz="2000" b="1" spc="-50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lang="eu-ES" sz="2000" b="1" dirty="0">
                <a:solidFill>
                  <a:srgbClr val="404040"/>
                </a:solidFill>
                <a:latin typeface="Century Gothic"/>
                <a:cs typeface="Century Gothic"/>
              </a:rPr>
              <a:t>kopuruaren</a:t>
            </a:r>
            <a:r>
              <a:rPr lang="eu-ES" sz="2000" b="1" spc="-3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lang="eu-ES" sz="2000" b="1" dirty="0">
                <a:solidFill>
                  <a:srgbClr val="404040"/>
                </a:solidFill>
                <a:latin typeface="Century Gothic"/>
                <a:cs typeface="Century Gothic"/>
              </a:rPr>
              <a:t>herena</a:t>
            </a:r>
            <a:r>
              <a:rPr lang="eu-ES" sz="2000" b="1" spc="-40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lang="eu-ES" sz="2000" b="1" spc="-10" dirty="0">
                <a:solidFill>
                  <a:srgbClr val="404040"/>
                </a:solidFill>
                <a:latin typeface="Century Gothic"/>
                <a:cs typeface="Century Gothic"/>
              </a:rPr>
              <a:t>baino handiagoa</a:t>
            </a:r>
            <a:r>
              <a:rPr lang="eu-ES" sz="2000" spc="-10" dirty="0">
                <a:solidFill>
                  <a:srgbClr val="404040"/>
                </a:solidFill>
                <a:latin typeface="Century Gothic"/>
                <a:cs typeface="Century Gothic"/>
              </a:rPr>
              <a:t>.</a:t>
            </a:r>
            <a:endParaRPr lang="eu-ES" sz="2000" dirty="0">
              <a:latin typeface="Century Gothic"/>
              <a:cs typeface="Century Gothic"/>
            </a:endParaRPr>
          </a:p>
          <a:p>
            <a:pPr marL="12700">
              <a:lnSpc>
                <a:spcPct val="100000"/>
              </a:lnSpc>
            </a:pPr>
            <a:r>
              <a:rPr lang="eu-ES" sz="2000" dirty="0">
                <a:solidFill>
                  <a:srgbClr val="404040"/>
                </a:solidFill>
                <a:latin typeface="Century Gothic"/>
                <a:cs typeface="Century Gothic"/>
              </a:rPr>
              <a:t>Zenbatzerakoan,</a:t>
            </a:r>
            <a:r>
              <a:rPr lang="eu-ES" sz="2000" spc="-60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lang="eu-ES" sz="2000" dirty="0">
                <a:solidFill>
                  <a:srgbClr val="404040"/>
                </a:solidFill>
                <a:latin typeface="Century Gothic"/>
                <a:cs typeface="Century Gothic"/>
              </a:rPr>
              <a:t>ez</a:t>
            </a:r>
            <a:r>
              <a:rPr lang="eu-ES" sz="2000" spc="-20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lang="eu-ES" sz="2000" dirty="0">
                <a:solidFill>
                  <a:srgbClr val="404040"/>
                </a:solidFill>
                <a:latin typeface="Century Gothic"/>
                <a:cs typeface="Century Gothic"/>
              </a:rPr>
              <a:t>dira</a:t>
            </a:r>
            <a:r>
              <a:rPr lang="eu-ES" sz="2000" spc="-1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lang="eu-ES" sz="2000" dirty="0">
                <a:solidFill>
                  <a:srgbClr val="404040"/>
                </a:solidFill>
                <a:latin typeface="Century Gothic"/>
                <a:cs typeface="Century Gothic"/>
              </a:rPr>
              <a:t>aintzat</a:t>
            </a:r>
            <a:r>
              <a:rPr lang="eu-ES" sz="2000" spc="-3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lang="eu-ES" sz="2000" dirty="0">
                <a:solidFill>
                  <a:srgbClr val="404040"/>
                </a:solidFill>
                <a:latin typeface="Century Gothic"/>
                <a:cs typeface="Century Gothic"/>
              </a:rPr>
              <a:t>hartuko</a:t>
            </a:r>
            <a:r>
              <a:rPr lang="eu-ES" sz="2000" spc="-50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lang="eu-ES" sz="2000" dirty="0">
                <a:solidFill>
                  <a:srgbClr val="404040"/>
                </a:solidFill>
                <a:latin typeface="Century Gothic"/>
                <a:cs typeface="Century Gothic"/>
              </a:rPr>
              <a:t>zinegotzien</a:t>
            </a:r>
            <a:r>
              <a:rPr lang="eu-ES" sz="2000" spc="-2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lang="eu-ES" sz="2000" dirty="0">
                <a:solidFill>
                  <a:srgbClr val="404040"/>
                </a:solidFill>
                <a:latin typeface="Century Gothic"/>
                <a:cs typeface="Century Gothic"/>
              </a:rPr>
              <a:t>kopuru</a:t>
            </a:r>
            <a:r>
              <a:rPr lang="eu-ES" sz="2000" spc="-40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lang="eu-ES" sz="2000" dirty="0">
                <a:solidFill>
                  <a:srgbClr val="404040"/>
                </a:solidFill>
                <a:latin typeface="Century Gothic"/>
                <a:cs typeface="Century Gothic"/>
              </a:rPr>
              <a:t>osoa</a:t>
            </a:r>
            <a:r>
              <a:rPr lang="eu-ES" sz="2000" spc="-10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lang="eu-ES" sz="2000" spc="-20" dirty="0">
                <a:solidFill>
                  <a:srgbClr val="404040"/>
                </a:solidFill>
                <a:latin typeface="Century Gothic"/>
                <a:cs typeface="Century Gothic"/>
              </a:rPr>
              <a:t>zati</a:t>
            </a:r>
            <a:r>
              <a:rPr lang="eu-ES" sz="2000" spc="-20" dirty="0">
                <a:latin typeface="Century Gothic"/>
                <a:cs typeface="Century Gothic"/>
              </a:rPr>
              <a:t> </a:t>
            </a:r>
            <a:r>
              <a:rPr lang="eu-ES" sz="2000" dirty="0">
                <a:solidFill>
                  <a:srgbClr val="404040"/>
                </a:solidFill>
                <a:latin typeface="Century Gothic"/>
                <a:cs typeface="Century Gothic"/>
              </a:rPr>
              <a:t>hiru</a:t>
            </a:r>
            <a:r>
              <a:rPr lang="eu-ES" sz="2000" spc="-2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lang="eu-ES" sz="2000" dirty="0">
                <a:solidFill>
                  <a:srgbClr val="404040"/>
                </a:solidFill>
                <a:latin typeface="Century Gothic"/>
                <a:cs typeface="Century Gothic"/>
              </a:rPr>
              <a:t>egitetik</a:t>
            </a:r>
            <a:r>
              <a:rPr lang="eu-ES" sz="2000" spc="-50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lang="eu-ES" sz="2000" dirty="0">
                <a:solidFill>
                  <a:srgbClr val="404040"/>
                </a:solidFill>
                <a:latin typeface="Century Gothic"/>
                <a:cs typeface="Century Gothic"/>
              </a:rPr>
              <a:t>ateratako</a:t>
            </a:r>
            <a:r>
              <a:rPr lang="eu-ES" sz="2000" spc="-50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lang="eu-ES" sz="2000" spc="-10" dirty="0">
                <a:solidFill>
                  <a:srgbClr val="404040"/>
                </a:solidFill>
                <a:latin typeface="Century Gothic"/>
                <a:cs typeface="Century Gothic"/>
              </a:rPr>
              <a:t>dezimalak</a:t>
            </a:r>
            <a:r>
              <a:rPr sz="2000" spc="-10" dirty="0">
                <a:solidFill>
                  <a:srgbClr val="404040"/>
                </a:solidFill>
                <a:latin typeface="Century Gothic"/>
                <a:cs typeface="Century Gothic"/>
              </a:rPr>
              <a:t>.</a:t>
            </a:r>
            <a:endParaRPr sz="2000" dirty="0">
              <a:latin typeface="Century Gothic"/>
              <a:cs typeface="Century Gothic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773159" y="152146"/>
            <a:ext cx="116839" cy="212238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es-ES" sz="1300" spc="-5" dirty="0">
                <a:latin typeface="Century Gothic"/>
                <a:cs typeface="Century Gothic"/>
              </a:rPr>
              <a:t>2</a:t>
            </a:r>
            <a:endParaRPr sz="1300" dirty="0">
              <a:latin typeface="Century Gothic"/>
              <a:cs typeface="Century Gothic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757673" y="168021"/>
            <a:ext cx="3657600" cy="227626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indent="1606550">
              <a:lnSpc>
                <a:spcPct val="100000"/>
              </a:lnSpc>
              <a:spcBef>
                <a:spcPts val="95"/>
              </a:spcBef>
            </a:pPr>
            <a:r>
              <a:rPr sz="700" b="1" dirty="0">
                <a:latin typeface="Century Gothic"/>
                <a:cs typeface="Century Gothic"/>
              </a:rPr>
              <a:t>EUSKADIKO</a:t>
            </a:r>
            <a:r>
              <a:rPr sz="700" b="1" spc="-20" dirty="0">
                <a:latin typeface="Century Gothic"/>
                <a:cs typeface="Century Gothic"/>
              </a:rPr>
              <a:t> </a:t>
            </a:r>
            <a:r>
              <a:rPr sz="700" b="1" dirty="0">
                <a:latin typeface="Century Gothic"/>
                <a:cs typeface="Century Gothic"/>
              </a:rPr>
              <a:t>TOKI</a:t>
            </a:r>
            <a:r>
              <a:rPr sz="700" b="1" spc="-10" dirty="0">
                <a:latin typeface="Century Gothic"/>
                <a:cs typeface="Century Gothic"/>
              </a:rPr>
              <a:t> </a:t>
            </a:r>
            <a:r>
              <a:rPr sz="700" b="1" dirty="0">
                <a:latin typeface="Century Gothic"/>
                <a:cs typeface="Century Gothic"/>
              </a:rPr>
              <a:t>ERAKUNDEEN</a:t>
            </a:r>
            <a:r>
              <a:rPr sz="700" b="1" spc="-30" dirty="0">
                <a:latin typeface="Century Gothic"/>
                <a:cs typeface="Century Gothic"/>
              </a:rPr>
              <a:t> </a:t>
            </a:r>
            <a:r>
              <a:rPr sz="700" b="1" dirty="0">
                <a:latin typeface="Century Gothic"/>
                <a:cs typeface="Century Gothic"/>
              </a:rPr>
              <a:t>LEGEA</a:t>
            </a:r>
            <a:r>
              <a:rPr sz="700" b="1" spc="-35" dirty="0">
                <a:latin typeface="Century Gothic"/>
                <a:cs typeface="Century Gothic"/>
              </a:rPr>
              <a:t> </a:t>
            </a:r>
            <a:r>
              <a:rPr sz="700" b="1" dirty="0">
                <a:latin typeface="Century Gothic"/>
                <a:cs typeface="Century Gothic"/>
              </a:rPr>
              <a:t>(ETEL)</a:t>
            </a:r>
            <a:r>
              <a:rPr sz="700" b="1" spc="-20" dirty="0">
                <a:latin typeface="Century Gothic"/>
                <a:cs typeface="Century Gothic"/>
              </a:rPr>
              <a:t> </a:t>
            </a:r>
            <a:r>
              <a:rPr sz="700" b="1" spc="-25" dirty="0">
                <a:latin typeface="Century Gothic"/>
                <a:cs typeface="Century Gothic"/>
              </a:rPr>
              <a:t>ETA</a:t>
            </a:r>
            <a:r>
              <a:rPr sz="700" b="1" spc="500" dirty="0">
                <a:latin typeface="Century Gothic"/>
                <a:cs typeface="Century Gothic"/>
              </a:rPr>
              <a:t> </a:t>
            </a:r>
            <a:r>
              <a:rPr sz="700" b="1" dirty="0">
                <a:latin typeface="Century Gothic"/>
                <a:cs typeface="Century Gothic"/>
              </a:rPr>
              <a:t>ANTOLAKUNTZA</a:t>
            </a:r>
            <a:r>
              <a:rPr sz="700" b="1" spc="-20" dirty="0">
                <a:latin typeface="Century Gothic"/>
                <a:cs typeface="Century Gothic"/>
              </a:rPr>
              <a:t> </a:t>
            </a:r>
            <a:r>
              <a:rPr sz="700" b="1" dirty="0">
                <a:latin typeface="Century Gothic"/>
                <a:cs typeface="Century Gothic"/>
              </a:rPr>
              <a:t>ARLOKO</a:t>
            </a:r>
            <a:r>
              <a:rPr sz="700" b="1" spc="-35" dirty="0">
                <a:latin typeface="Century Gothic"/>
                <a:cs typeface="Century Gothic"/>
              </a:rPr>
              <a:t> </a:t>
            </a:r>
            <a:r>
              <a:rPr sz="700" b="1" dirty="0">
                <a:latin typeface="Century Gothic"/>
                <a:cs typeface="Century Gothic"/>
              </a:rPr>
              <a:t>LEHENENGO</a:t>
            </a:r>
            <a:r>
              <a:rPr sz="700" b="1" spc="-20" dirty="0">
                <a:latin typeface="Century Gothic"/>
                <a:cs typeface="Century Gothic"/>
              </a:rPr>
              <a:t> </a:t>
            </a:r>
            <a:r>
              <a:rPr sz="700" b="1" dirty="0">
                <a:latin typeface="Century Gothic"/>
                <a:cs typeface="Century Gothic"/>
              </a:rPr>
              <a:t>ERABAKIAK</a:t>
            </a:r>
            <a:r>
              <a:rPr sz="700" b="1" spc="-35" dirty="0">
                <a:latin typeface="Century Gothic"/>
                <a:cs typeface="Century Gothic"/>
              </a:rPr>
              <a:t> </a:t>
            </a:r>
            <a:r>
              <a:rPr sz="700" b="1" dirty="0">
                <a:latin typeface="Century Gothic"/>
                <a:cs typeface="Century Gothic"/>
              </a:rPr>
              <a:t>UDALETAN</a:t>
            </a:r>
            <a:r>
              <a:rPr sz="700" b="1" spc="-25" dirty="0">
                <a:latin typeface="Century Gothic"/>
                <a:cs typeface="Century Gothic"/>
              </a:rPr>
              <a:t> </a:t>
            </a:r>
            <a:r>
              <a:rPr sz="700" b="1" dirty="0">
                <a:latin typeface="Century Gothic"/>
                <a:cs typeface="Century Gothic"/>
              </a:rPr>
              <a:t>/</a:t>
            </a:r>
            <a:r>
              <a:rPr sz="700" b="1" spc="-25" dirty="0">
                <a:latin typeface="Century Gothic"/>
                <a:cs typeface="Century Gothic"/>
              </a:rPr>
              <a:t> </a:t>
            </a:r>
            <a:r>
              <a:rPr sz="700" spc="-10" dirty="0">
                <a:latin typeface="Century Gothic"/>
                <a:cs typeface="Century Gothic"/>
              </a:rPr>
              <a:t>20</a:t>
            </a:r>
            <a:r>
              <a:rPr lang="es-ES" sz="700" spc="-10" dirty="0">
                <a:latin typeface="Century Gothic"/>
                <a:cs typeface="Century Gothic"/>
              </a:rPr>
              <a:t>23</a:t>
            </a:r>
            <a:r>
              <a:rPr sz="700" spc="-10" dirty="0">
                <a:latin typeface="Century Gothic"/>
                <a:cs typeface="Century Gothic"/>
              </a:rPr>
              <a:t>-</a:t>
            </a:r>
            <a:r>
              <a:rPr sz="700" dirty="0">
                <a:latin typeface="Century Gothic"/>
                <a:cs typeface="Century Gothic"/>
              </a:rPr>
              <a:t>202</a:t>
            </a:r>
            <a:r>
              <a:rPr lang="es-ES" sz="700" dirty="0">
                <a:latin typeface="Century Gothic"/>
                <a:cs typeface="Century Gothic"/>
              </a:rPr>
              <a:t>7</a:t>
            </a:r>
            <a:r>
              <a:rPr sz="700" dirty="0">
                <a:latin typeface="Century Gothic"/>
                <a:cs typeface="Century Gothic"/>
              </a:rPr>
              <a:t> </a:t>
            </a:r>
            <a:r>
              <a:rPr sz="700" spc="-10" dirty="0">
                <a:latin typeface="Century Gothic"/>
                <a:cs typeface="Century Gothic"/>
              </a:rPr>
              <a:t>AGINTALDIA</a:t>
            </a:r>
            <a:endParaRPr sz="700" dirty="0">
              <a:latin typeface="Century Gothic"/>
              <a:cs typeface="Century Gothic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81355" y="123444"/>
            <a:ext cx="630936" cy="281939"/>
          </a:xfrm>
          <a:prstGeom prst="rect">
            <a:avLst/>
          </a:prstGeom>
        </p:spPr>
      </p:pic>
      <p:sp>
        <p:nvSpPr>
          <p:cNvPr id="5" name="object 5"/>
          <p:cNvSpPr/>
          <p:nvPr/>
        </p:nvSpPr>
        <p:spPr>
          <a:xfrm>
            <a:off x="371856" y="1502663"/>
            <a:ext cx="8338184" cy="4798060"/>
          </a:xfrm>
          <a:custGeom>
            <a:avLst/>
            <a:gdLst/>
            <a:ahLst/>
            <a:cxnLst/>
            <a:rect l="l" t="t" r="r" b="b"/>
            <a:pathLst>
              <a:path w="8338184" h="4798060">
                <a:moveTo>
                  <a:pt x="8337804" y="0"/>
                </a:moveTo>
                <a:lnTo>
                  <a:pt x="0" y="0"/>
                </a:lnTo>
                <a:lnTo>
                  <a:pt x="0" y="4797552"/>
                </a:lnTo>
                <a:lnTo>
                  <a:pt x="8337804" y="4797552"/>
                </a:lnTo>
                <a:lnTo>
                  <a:pt x="833780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371856" y="738073"/>
            <a:ext cx="8338183" cy="5405967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b="1" spc="-10" dirty="0">
                <a:latin typeface="Century Gothic"/>
                <a:cs typeface="Century Gothic"/>
              </a:rPr>
              <a:t>Antolakuntzako</a:t>
            </a:r>
            <a:r>
              <a:rPr sz="2800" b="1" spc="-95" dirty="0">
                <a:latin typeface="Century Gothic"/>
                <a:cs typeface="Century Gothic"/>
              </a:rPr>
              <a:t> </a:t>
            </a:r>
            <a:r>
              <a:rPr sz="2800" b="1" dirty="0">
                <a:latin typeface="Century Gothic"/>
                <a:cs typeface="Century Gothic"/>
              </a:rPr>
              <a:t>Osoko</a:t>
            </a:r>
            <a:r>
              <a:rPr sz="2800" b="1" spc="-100" dirty="0">
                <a:latin typeface="Century Gothic"/>
                <a:cs typeface="Century Gothic"/>
              </a:rPr>
              <a:t> </a:t>
            </a:r>
            <a:r>
              <a:rPr sz="2800" b="1" dirty="0">
                <a:latin typeface="Century Gothic"/>
                <a:cs typeface="Century Gothic"/>
              </a:rPr>
              <a:t>Bilkurako</a:t>
            </a:r>
            <a:r>
              <a:rPr sz="2800" b="1" spc="-80" dirty="0">
                <a:latin typeface="Century Gothic"/>
                <a:cs typeface="Century Gothic"/>
              </a:rPr>
              <a:t> </a:t>
            </a:r>
            <a:r>
              <a:rPr sz="2800" b="1" spc="-25" dirty="0">
                <a:latin typeface="Century Gothic"/>
                <a:cs typeface="Century Gothic"/>
              </a:rPr>
              <a:t>gai-</a:t>
            </a:r>
            <a:r>
              <a:rPr sz="2800" b="1" spc="-10" dirty="0">
                <a:latin typeface="Century Gothic"/>
                <a:cs typeface="Century Gothic"/>
              </a:rPr>
              <a:t>zerrenda</a:t>
            </a:r>
            <a:endParaRPr sz="2800" dirty="0">
              <a:latin typeface="Century Gothic"/>
              <a:cs typeface="Century Gothic"/>
            </a:endParaRPr>
          </a:p>
          <a:p>
            <a:pPr marL="12700">
              <a:lnSpc>
                <a:spcPct val="100000"/>
              </a:lnSpc>
              <a:spcBef>
                <a:spcPts val="2890"/>
              </a:spcBef>
            </a:pPr>
            <a:r>
              <a:rPr lang="eu-ES" sz="2000" b="1" dirty="0">
                <a:solidFill>
                  <a:srgbClr val="CF1240"/>
                </a:solidFill>
                <a:latin typeface="Century Gothic"/>
                <a:cs typeface="Century Gothic"/>
              </a:rPr>
              <a:t>1.-</a:t>
            </a:r>
            <a:r>
              <a:rPr lang="eu-ES" sz="2000" b="1" spc="-30" dirty="0">
                <a:solidFill>
                  <a:srgbClr val="CF1240"/>
                </a:solidFill>
                <a:latin typeface="Century Gothic"/>
                <a:cs typeface="Century Gothic"/>
              </a:rPr>
              <a:t> </a:t>
            </a:r>
            <a:r>
              <a:rPr lang="eu-ES" sz="2000" dirty="0">
                <a:latin typeface="Century Gothic"/>
                <a:cs typeface="Century Gothic"/>
              </a:rPr>
              <a:t>Ohiko osoko</a:t>
            </a:r>
            <a:r>
              <a:rPr lang="eu-ES" sz="2000" spc="-20" dirty="0">
                <a:latin typeface="Century Gothic"/>
                <a:cs typeface="Century Gothic"/>
              </a:rPr>
              <a:t> b</a:t>
            </a:r>
            <a:r>
              <a:rPr lang="eu-ES" sz="2000" dirty="0">
                <a:latin typeface="Century Gothic"/>
                <a:cs typeface="Century Gothic"/>
              </a:rPr>
              <a:t>ilkuren</a:t>
            </a:r>
            <a:r>
              <a:rPr lang="eu-ES" sz="2000" spc="-40" dirty="0">
                <a:latin typeface="Century Gothic"/>
                <a:cs typeface="Century Gothic"/>
              </a:rPr>
              <a:t> </a:t>
            </a:r>
            <a:r>
              <a:rPr lang="eu-ES" sz="2000" dirty="0">
                <a:latin typeface="Century Gothic"/>
                <a:cs typeface="Century Gothic"/>
              </a:rPr>
              <a:t>saioen</a:t>
            </a:r>
            <a:r>
              <a:rPr lang="eu-ES" sz="2000" spc="-10" dirty="0">
                <a:latin typeface="Century Gothic"/>
                <a:cs typeface="Century Gothic"/>
              </a:rPr>
              <a:t> </a:t>
            </a:r>
            <a:r>
              <a:rPr lang="eu-ES" sz="2000" b="1" spc="-10" dirty="0">
                <a:latin typeface="Century Gothic"/>
                <a:cs typeface="Century Gothic"/>
              </a:rPr>
              <a:t>aldizkakotasuna</a:t>
            </a:r>
            <a:endParaRPr lang="eu-ES" sz="2000" dirty="0">
              <a:latin typeface="Century Gothic"/>
              <a:cs typeface="Century Gothic"/>
            </a:endParaRPr>
          </a:p>
          <a:p>
            <a:pPr marL="12700">
              <a:lnSpc>
                <a:spcPts val="2395"/>
              </a:lnSpc>
              <a:spcBef>
                <a:spcPts val="1010"/>
              </a:spcBef>
            </a:pPr>
            <a:r>
              <a:rPr lang="eu-ES" sz="2000" b="1" dirty="0">
                <a:solidFill>
                  <a:srgbClr val="CF1240"/>
                </a:solidFill>
                <a:latin typeface="Century Gothic"/>
                <a:cs typeface="Century Gothic"/>
              </a:rPr>
              <a:t>2.-</a:t>
            </a:r>
            <a:r>
              <a:rPr lang="eu-ES" sz="2000" b="1" spc="-30" dirty="0">
                <a:solidFill>
                  <a:srgbClr val="CF1240"/>
                </a:solidFill>
                <a:latin typeface="Century Gothic"/>
                <a:cs typeface="Century Gothic"/>
              </a:rPr>
              <a:t> </a:t>
            </a:r>
            <a:r>
              <a:rPr lang="eu-ES" sz="2000" b="1" dirty="0">
                <a:latin typeface="Century Gothic"/>
                <a:cs typeface="Century Gothic"/>
              </a:rPr>
              <a:t>Informazio</a:t>
            </a:r>
            <a:r>
              <a:rPr lang="eu-ES" sz="2000" b="1" spc="-30" dirty="0">
                <a:latin typeface="Century Gothic"/>
                <a:cs typeface="Century Gothic"/>
              </a:rPr>
              <a:t> </a:t>
            </a:r>
            <a:r>
              <a:rPr lang="eu-ES" sz="2000" b="1" dirty="0">
                <a:latin typeface="Century Gothic"/>
                <a:cs typeface="Century Gothic"/>
              </a:rPr>
              <a:t>Batzorde</a:t>
            </a:r>
            <a:r>
              <a:rPr lang="eu-ES" sz="2000" b="1" spc="-15" dirty="0">
                <a:latin typeface="Century Gothic"/>
                <a:cs typeface="Century Gothic"/>
              </a:rPr>
              <a:t> </a:t>
            </a:r>
            <a:r>
              <a:rPr lang="eu-ES" sz="2000" b="1" dirty="0">
                <a:latin typeface="Century Gothic"/>
                <a:cs typeface="Century Gothic"/>
              </a:rPr>
              <a:t>Iraunkorrak</a:t>
            </a:r>
            <a:r>
              <a:rPr lang="eu-ES" sz="2000" b="1" spc="-5" dirty="0">
                <a:latin typeface="Century Gothic"/>
                <a:cs typeface="Century Gothic"/>
              </a:rPr>
              <a:t> </a:t>
            </a:r>
            <a:r>
              <a:rPr lang="eu-ES" sz="2000" dirty="0">
                <a:latin typeface="Century Gothic"/>
                <a:cs typeface="Century Gothic"/>
              </a:rPr>
              <a:t>sortzea,</a:t>
            </a:r>
            <a:r>
              <a:rPr lang="eu-ES" sz="2000" spc="-55" dirty="0">
                <a:latin typeface="Century Gothic"/>
                <a:cs typeface="Century Gothic"/>
              </a:rPr>
              <a:t> </a:t>
            </a:r>
            <a:r>
              <a:rPr lang="eu-ES" sz="2000" dirty="0">
                <a:latin typeface="Century Gothic"/>
                <a:cs typeface="Century Gothic"/>
              </a:rPr>
              <a:t>eratzea</a:t>
            </a:r>
            <a:r>
              <a:rPr lang="eu-ES" sz="2000" spc="-50" dirty="0">
                <a:latin typeface="Century Gothic"/>
                <a:cs typeface="Century Gothic"/>
              </a:rPr>
              <a:t> </a:t>
            </a:r>
            <a:r>
              <a:rPr lang="eu-ES" sz="2000" dirty="0">
                <a:latin typeface="Century Gothic"/>
                <a:cs typeface="Century Gothic"/>
              </a:rPr>
              <a:t>eta</a:t>
            </a:r>
            <a:r>
              <a:rPr lang="eu-ES" sz="2000" spc="-40" dirty="0">
                <a:latin typeface="Century Gothic"/>
                <a:cs typeface="Century Gothic"/>
              </a:rPr>
              <a:t> </a:t>
            </a:r>
            <a:r>
              <a:rPr lang="eu-ES" sz="2000" spc="-10" dirty="0">
                <a:latin typeface="Century Gothic"/>
                <a:cs typeface="Century Gothic"/>
              </a:rPr>
              <a:t>lehendakaria</a:t>
            </a:r>
            <a:r>
              <a:rPr lang="eu-ES" sz="2000" dirty="0">
                <a:latin typeface="Century Gothic"/>
                <a:cs typeface="Century Gothic"/>
              </a:rPr>
              <a:t> </a:t>
            </a:r>
            <a:r>
              <a:rPr lang="eu-ES" sz="2000" spc="-10" dirty="0">
                <a:latin typeface="Century Gothic"/>
                <a:cs typeface="Century Gothic"/>
              </a:rPr>
              <a:t>hautatzea</a:t>
            </a:r>
            <a:endParaRPr lang="eu-ES" sz="2000" dirty="0">
              <a:latin typeface="Century Gothic"/>
              <a:cs typeface="Century Gothic"/>
            </a:endParaRPr>
          </a:p>
          <a:p>
            <a:pPr marL="12700" marR="297815">
              <a:lnSpc>
                <a:spcPct val="100000"/>
              </a:lnSpc>
              <a:spcBef>
                <a:spcPts val="1010"/>
              </a:spcBef>
            </a:pPr>
            <a:r>
              <a:rPr lang="eu-ES" sz="2000" b="1" dirty="0">
                <a:solidFill>
                  <a:srgbClr val="CF1240"/>
                </a:solidFill>
                <a:latin typeface="Century Gothic"/>
                <a:cs typeface="Century Gothic"/>
              </a:rPr>
              <a:t>3.-</a:t>
            </a:r>
            <a:r>
              <a:rPr lang="eu-ES" sz="2000" b="1" spc="-40" dirty="0">
                <a:solidFill>
                  <a:srgbClr val="CF1240"/>
                </a:solidFill>
                <a:latin typeface="Century Gothic"/>
                <a:cs typeface="Century Gothic"/>
              </a:rPr>
              <a:t> </a:t>
            </a:r>
            <a:r>
              <a:rPr lang="eu-ES" sz="2000" b="1" dirty="0">
                <a:latin typeface="Century Gothic"/>
                <a:cs typeface="Century Gothic"/>
              </a:rPr>
              <a:t>Hautetsien</a:t>
            </a:r>
            <a:r>
              <a:rPr lang="eu-ES" sz="2000" b="1" spc="-50" dirty="0">
                <a:latin typeface="Century Gothic"/>
                <a:cs typeface="Century Gothic"/>
              </a:rPr>
              <a:t> </a:t>
            </a:r>
            <a:r>
              <a:rPr lang="eu-ES" sz="2000" b="1" spc="-35" dirty="0">
                <a:latin typeface="Century Gothic"/>
                <a:cs typeface="Century Gothic"/>
              </a:rPr>
              <a:t> </a:t>
            </a:r>
            <a:r>
              <a:rPr lang="eu-ES" sz="2000" b="1" dirty="0">
                <a:latin typeface="Century Gothic"/>
                <a:cs typeface="Century Gothic"/>
              </a:rPr>
              <a:t>arduraldi esklusiboa nahiz</a:t>
            </a:r>
            <a:r>
              <a:rPr lang="eu-ES" sz="2000" b="1" spc="-30" dirty="0">
                <a:latin typeface="Century Gothic"/>
                <a:cs typeface="Century Gothic"/>
              </a:rPr>
              <a:t> </a:t>
            </a:r>
            <a:r>
              <a:rPr lang="eu-ES" sz="2000" b="1" dirty="0">
                <a:latin typeface="Century Gothic"/>
                <a:cs typeface="Century Gothic"/>
              </a:rPr>
              <a:t>partziala</a:t>
            </a:r>
            <a:r>
              <a:rPr lang="eu-ES" sz="2000" b="1" spc="-35" dirty="0">
                <a:latin typeface="Century Gothic"/>
                <a:cs typeface="Century Gothic"/>
              </a:rPr>
              <a:t> </a:t>
            </a:r>
            <a:r>
              <a:rPr lang="eu-ES" sz="2000" b="1" dirty="0">
                <a:latin typeface="Century Gothic"/>
                <a:cs typeface="Century Gothic"/>
              </a:rPr>
              <a:t>eta</a:t>
            </a:r>
            <a:r>
              <a:rPr lang="eu-ES" sz="2000" b="1" spc="-30" dirty="0">
                <a:latin typeface="Century Gothic"/>
                <a:cs typeface="Century Gothic"/>
              </a:rPr>
              <a:t> </a:t>
            </a:r>
            <a:r>
              <a:rPr lang="eu-ES" sz="2000" b="1" spc="-10" dirty="0">
                <a:latin typeface="Century Gothic"/>
                <a:cs typeface="Century Gothic"/>
              </a:rPr>
              <a:t>horien </a:t>
            </a:r>
            <a:r>
              <a:rPr lang="eu-ES" sz="2000" b="1" dirty="0">
                <a:latin typeface="Century Gothic"/>
                <a:cs typeface="Century Gothic"/>
              </a:rPr>
              <a:t>ordainsarien</a:t>
            </a:r>
            <a:r>
              <a:rPr lang="eu-ES" sz="2000" b="1" spc="-85" dirty="0">
                <a:latin typeface="Century Gothic"/>
                <a:cs typeface="Century Gothic"/>
              </a:rPr>
              <a:t> </a:t>
            </a:r>
            <a:r>
              <a:rPr lang="eu-ES" sz="2000" dirty="0">
                <a:latin typeface="Century Gothic"/>
                <a:cs typeface="Century Gothic"/>
              </a:rPr>
              <a:t>araubidea</a:t>
            </a:r>
            <a:r>
              <a:rPr lang="eu-ES" sz="2000" spc="-80" dirty="0">
                <a:latin typeface="Century Gothic"/>
                <a:cs typeface="Century Gothic"/>
              </a:rPr>
              <a:t> </a:t>
            </a:r>
            <a:r>
              <a:rPr lang="eu-ES" sz="2000" spc="-10" dirty="0">
                <a:latin typeface="Century Gothic"/>
                <a:cs typeface="Century Gothic"/>
              </a:rPr>
              <a:t>zehaztea</a:t>
            </a:r>
            <a:endParaRPr lang="eu-ES" sz="2000" dirty="0">
              <a:latin typeface="Century Gothic"/>
              <a:cs typeface="Century Gothic"/>
            </a:endParaRPr>
          </a:p>
          <a:p>
            <a:pPr marL="12700">
              <a:lnSpc>
                <a:spcPct val="100000"/>
              </a:lnSpc>
              <a:spcBef>
                <a:spcPts val="994"/>
              </a:spcBef>
            </a:pPr>
            <a:r>
              <a:rPr lang="eu-ES" sz="2000" b="1" dirty="0">
                <a:solidFill>
                  <a:srgbClr val="CF1240"/>
                </a:solidFill>
                <a:latin typeface="Century Gothic"/>
                <a:cs typeface="Century Gothic"/>
              </a:rPr>
              <a:t>4.-</a:t>
            </a:r>
            <a:r>
              <a:rPr lang="eu-ES" sz="2000" b="1" spc="-30" dirty="0">
                <a:solidFill>
                  <a:srgbClr val="CF1240"/>
                </a:solidFill>
                <a:latin typeface="Century Gothic"/>
                <a:cs typeface="Century Gothic"/>
              </a:rPr>
              <a:t> </a:t>
            </a:r>
            <a:r>
              <a:rPr lang="eu-ES" sz="2000" b="1" dirty="0">
                <a:latin typeface="Century Gothic"/>
              </a:rPr>
              <a:t>Bertaratze eta  </a:t>
            </a:r>
            <a:r>
              <a:rPr lang="eu-ES" sz="2000" b="1" spc="-10" dirty="0">
                <a:latin typeface="Century Gothic"/>
                <a:cs typeface="Century Gothic"/>
              </a:rPr>
              <a:t>kalte-</a:t>
            </a:r>
            <a:r>
              <a:rPr lang="eu-ES" sz="2000" b="1" dirty="0">
                <a:latin typeface="Century Gothic"/>
                <a:cs typeface="Century Gothic"/>
              </a:rPr>
              <a:t>ordainei</a:t>
            </a:r>
            <a:r>
              <a:rPr lang="eu-ES" sz="2000" b="1" spc="-55" dirty="0">
                <a:latin typeface="Century Gothic"/>
                <a:cs typeface="Century Gothic"/>
              </a:rPr>
              <a:t> </a:t>
            </a:r>
            <a:r>
              <a:rPr lang="eu-ES" sz="2000" dirty="0">
                <a:latin typeface="Century Gothic"/>
                <a:cs typeface="Century Gothic"/>
              </a:rPr>
              <a:t>dagozkien</a:t>
            </a:r>
            <a:r>
              <a:rPr lang="eu-ES" sz="2000" spc="-10" dirty="0">
                <a:latin typeface="Century Gothic"/>
                <a:cs typeface="Century Gothic"/>
              </a:rPr>
              <a:t> </a:t>
            </a:r>
            <a:r>
              <a:rPr lang="eu-ES" sz="2000" dirty="0">
                <a:latin typeface="Century Gothic"/>
                <a:cs typeface="Century Gothic"/>
              </a:rPr>
              <a:t>ordainketen</a:t>
            </a:r>
            <a:r>
              <a:rPr lang="eu-ES" sz="2000" spc="-40" dirty="0">
                <a:latin typeface="Century Gothic"/>
                <a:cs typeface="Century Gothic"/>
              </a:rPr>
              <a:t> </a:t>
            </a:r>
            <a:r>
              <a:rPr lang="eu-ES" sz="2000" spc="-10" dirty="0">
                <a:latin typeface="Century Gothic"/>
                <a:cs typeface="Century Gothic"/>
              </a:rPr>
              <a:t>araubidea</a:t>
            </a:r>
            <a:endParaRPr lang="eu-ES" sz="2000" dirty="0">
              <a:latin typeface="Century Gothic"/>
              <a:cs typeface="Century Gothic"/>
            </a:endParaRPr>
          </a:p>
          <a:p>
            <a:pPr marL="12700">
              <a:lnSpc>
                <a:spcPct val="100000"/>
              </a:lnSpc>
              <a:spcBef>
                <a:spcPts val="1010"/>
              </a:spcBef>
            </a:pPr>
            <a:r>
              <a:rPr lang="eu-ES" sz="2000" b="1" dirty="0">
                <a:solidFill>
                  <a:srgbClr val="CF1240"/>
                </a:solidFill>
                <a:latin typeface="Century Gothic"/>
                <a:cs typeface="Century Gothic"/>
              </a:rPr>
              <a:t>5.-</a:t>
            </a:r>
            <a:r>
              <a:rPr lang="eu-ES" sz="2000" b="1" spc="-25" dirty="0">
                <a:solidFill>
                  <a:srgbClr val="CF1240"/>
                </a:solidFill>
                <a:latin typeface="Century Gothic"/>
                <a:cs typeface="Century Gothic"/>
              </a:rPr>
              <a:t> </a:t>
            </a:r>
            <a:r>
              <a:rPr lang="eu-ES" sz="2000" b="1" dirty="0">
                <a:latin typeface="Century Gothic"/>
                <a:cs typeface="Century Gothic"/>
              </a:rPr>
              <a:t>Udal</a:t>
            </a:r>
            <a:r>
              <a:rPr lang="eu-ES" sz="2000" b="1" spc="-10" dirty="0">
                <a:latin typeface="Century Gothic"/>
                <a:cs typeface="Century Gothic"/>
              </a:rPr>
              <a:t> </a:t>
            </a:r>
            <a:r>
              <a:rPr lang="eu-ES" sz="2000" b="1" dirty="0">
                <a:latin typeface="Century Gothic"/>
                <a:cs typeface="Century Gothic"/>
              </a:rPr>
              <a:t>taldeentzako</a:t>
            </a:r>
            <a:r>
              <a:rPr lang="eu-ES" sz="2000" b="1" spc="-30" dirty="0">
                <a:latin typeface="Century Gothic"/>
                <a:cs typeface="Century Gothic"/>
              </a:rPr>
              <a:t> </a:t>
            </a:r>
            <a:r>
              <a:rPr lang="eu-ES" sz="2000" spc="-10" dirty="0">
                <a:latin typeface="Century Gothic"/>
                <a:cs typeface="Century Gothic"/>
              </a:rPr>
              <a:t>diru-kopuruak</a:t>
            </a:r>
            <a:endParaRPr lang="eu-ES" sz="2000" dirty="0">
              <a:latin typeface="Century Gothic"/>
              <a:cs typeface="Century Gothic"/>
            </a:endParaRPr>
          </a:p>
          <a:p>
            <a:pPr marL="12700">
              <a:lnSpc>
                <a:spcPct val="100000"/>
              </a:lnSpc>
              <a:spcBef>
                <a:spcPts val="994"/>
              </a:spcBef>
            </a:pPr>
            <a:r>
              <a:rPr lang="eu-ES" sz="2000" b="1" dirty="0">
                <a:solidFill>
                  <a:srgbClr val="CF1240"/>
                </a:solidFill>
                <a:latin typeface="Century Gothic"/>
                <a:cs typeface="Century Gothic"/>
              </a:rPr>
              <a:t>6.-</a:t>
            </a:r>
            <a:r>
              <a:rPr lang="eu-ES" sz="2000" b="1" spc="-20" dirty="0">
                <a:solidFill>
                  <a:srgbClr val="CF1240"/>
                </a:solidFill>
                <a:latin typeface="Century Gothic"/>
                <a:cs typeface="Century Gothic"/>
              </a:rPr>
              <a:t> </a:t>
            </a:r>
            <a:r>
              <a:rPr lang="eu-ES" sz="2000" b="1" dirty="0">
                <a:latin typeface="Century Gothic"/>
                <a:cs typeface="Century Gothic"/>
              </a:rPr>
              <a:t>Behin behineko langileak.</a:t>
            </a:r>
            <a:r>
              <a:rPr lang="eu-ES" sz="2000" b="1" spc="-25" dirty="0">
                <a:latin typeface="Century Gothic"/>
                <a:cs typeface="Century Gothic"/>
              </a:rPr>
              <a:t> </a:t>
            </a:r>
            <a:r>
              <a:rPr lang="eu-ES" sz="2000" dirty="0">
                <a:latin typeface="Century Gothic"/>
                <a:cs typeface="Century Gothic"/>
              </a:rPr>
              <a:t>Kopurua</a:t>
            </a:r>
            <a:r>
              <a:rPr lang="eu-ES" sz="2000" spc="-40" dirty="0">
                <a:latin typeface="Century Gothic"/>
                <a:cs typeface="Century Gothic"/>
              </a:rPr>
              <a:t> </a:t>
            </a:r>
            <a:r>
              <a:rPr lang="eu-ES" sz="2000" dirty="0">
                <a:latin typeface="Century Gothic"/>
                <a:cs typeface="Century Gothic"/>
              </a:rPr>
              <a:t>eta</a:t>
            </a:r>
            <a:r>
              <a:rPr lang="eu-ES" sz="2000" spc="-40" dirty="0">
                <a:latin typeface="Century Gothic"/>
                <a:cs typeface="Century Gothic"/>
              </a:rPr>
              <a:t> </a:t>
            </a:r>
            <a:r>
              <a:rPr lang="eu-ES" sz="2000" spc="-10" dirty="0">
                <a:latin typeface="Century Gothic"/>
                <a:cs typeface="Century Gothic"/>
              </a:rPr>
              <a:t>ordainsariak</a:t>
            </a:r>
            <a:endParaRPr lang="eu-ES" sz="2000" dirty="0">
              <a:latin typeface="Century Gothic"/>
              <a:cs typeface="Century Gothic"/>
            </a:endParaRPr>
          </a:p>
          <a:p>
            <a:pPr marL="12700">
              <a:lnSpc>
                <a:spcPct val="100000"/>
              </a:lnSpc>
              <a:spcBef>
                <a:spcPts val="994"/>
              </a:spcBef>
            </a:pPr>
            <a:r>
              <a:rPr lang="eu-ES" sz="2000" b="1" dirty="0">
                <a:solidFill>
                  <a:srgbClr val="CF1240"/>
                </a:solidFill>
                <a:latin typeface="Century Gothic"/>
                <a:cs typeface="Century Gothic"/>
              </a:rPr>
              <a:t>7.-</a:t>
            </a:r>
            <a:r>
              <a:rPr lang="eu-ES" sz="2000" b="1" spc="-65" dirty="0">
                <a:solidFill>
                  <a:srgbClr val="CF1240"/>
                </a:solidFill>
                <a:latin typeface="Century Gothic"/>
                <a:cs typeface="Century Gothic"/>
              </a:rPr>
              <a:t> </a:t>
            </a:r>
            <a:r>
              <a:rPr lang="eu-ES" sz="2000" dirty="0">
                <a:latin typeface="Century Gothic"/>
                <a:cs typeface="Century Gothic"/>
              </a:rPr>
              <a:t>Erakundeetan</a:t>
            </a:r>
            <a:r>
              <a:rPr lang="eu-ES" sz="2000" spc="-50" dirty="0">
                <a:latin typeface="Century Gothic"/>
                <a:cs typeface="Century Gothic"/>
              </a:rPr>
              <a:t> </a:t>
            </a:r>
            <a:r>
              <a:rPr lang="eu-ES" sz="2000" b="1" dirty="0">
                <a:latin typeface="Century Gothic"/>
                <a:cs typeface="Century Gothic"/>
              </a:rPr>
              <a:t>udalaren</a:t>
            </a:r>
            <a:r>
              <a:rPr lang="eu-ES" sz="2000" b="1" spc="-50" dirty="0">
                <a:latin typeface="Century Gothic"/>
                <a:cs typeface="Century Gothic"/>
              </a:rPr>
              <a:t> </a:t>
            </a:r>
            <a:r>
              <a:rPr lang="eu-ES" sz="2000" b="1" dirty="0">
                <a:latin typeface="Century Gothic"/>
                <a:cs typeface="Century Gothic"/>
              </a:rPr>
              <a:t>ordezkariak</a:t>
            </a:r>
            <a:r>
              <a:rPr lang="eu-ES" sz="2000" b="1" spc="-45" dirty="0">
                <a:latin typeface="Century Gothic"/>
                <a:cs typeface="Century Gothic"/>
              </a:rPr>
              <a:t> </a:t>
            </a:r>
            <a:r>
              <a:rPr lang="eu-ES" sz="2000" spc="-10" dirty="0">
                <a:latin typeface="Century Gothic"/>
                <a:cs typeface="Century Gothic"/>
              </a:rPr>
              <a:t>izendatzea</a:t>
            </a:r>
            <a:endParaRPr lang="eu-ES" sz="2000" dirty="0">
              <a:latin typeface="Century Gothic"/>
              <a:cs typeface="Century Gothic"/>
            </a:endParaRPr>
          </a:p>
          <a:p>
            <a:pPr marL="12700" marR="1026160" algn="just">
              <a:lnSpc>
                <a:spcPct val="99700"/>
              </a:lnSpc>
              <a:spcBef>
                <a:spcPts val="1019"/>
              </a:spcBef>
            </a:pPr>
            <a:r>
              <a:rPr lang="eu-ES" sz="2000" b="1" dirty="0">
                <a:solidFill>
                  <a:srgbClr val="CF1240"/>
                </a:solidFill>
                <a:latin typeface="Century Gothic"/>
                <a:cs typeface="Century Gothic"/>
              </a:rPr>
              <a:t>8.-</a:t>
            </a:r>
            <a:r>
              <a:rPr lang="eu-ES" sz="2000" b="1" spc="-25" dirty="0">
                <a:solidFill>
                  <a:srgbClr val="CF1240"/>
                </a:solidFill>
                <a:latin typeface="Century Gothic"/>
                <a:cs typeface="Century Gothic"/>
              </a:rPr>
              <a:t> </a:t>
            </a:r>
            <a:r>
              <a:rPr lang="eu-ES" sz="2000" dirty="0">
                <a:latin typeface="Century Gothic"/>
                <a:cs typeface="Century Gothic"/>
              </a:rPr>
              <a:t>Alkateordetzak,</a:t>
            </a:r>
            <a:r>
              <a:rPr lang="eu-ES" sz="2000" spc="-60" dirty="0">
                <a:latin typeface="Century Gothic"/>
                <a:cs typeface="Century Gothic"/>
              </a:rPr>
              <a:t> </a:t>
            </a:r>
            <a:r>
              <a:rPr lang="eu-ES" sz="2000" dirty="0">
                <a:latin typeface="Century Gothic"/>
                <a:cs typeface="Century Gothic"/>
              </a:rPr>
              <a:t>Tokiko</a:t>
            </a:r>
            <a:r>
              <a:rPr lang="eu-ES" sz="2000" spc="-30" dirty="0">
                <a:latin typeface="Century Gothic"/>
                <a:cs typeface="Century Gothic"/>
              </a:rPr>
              <a:t> </a:t>
            </a:r>
            <a:r>
              <a:rPr lang="eu-ES" sz="2000" dirty="0">
                <a:latin typeface="Century Gothic"/>
                <a:cs typeface="Century Gothic"/>
              </a:rPr>
              <a:t>Gobernu</a:t>
            </a:r>
            <a:r>
              <a:rPr lang="eu-ES" sz="2000" spc="-35" dirty="0">
                <a:latin typeface="Century Gothic"/>
                <a:cs typeface="Century Gothic"/>
              </a:rPr>
              <a:t> </a:t>
            </a:r>
            <a:r>
              <a:rPr lang="eu-ES" sz="2000" dirty="0">
                <a:latin typeface="Century Gothic"/>
                <a:cs typeface="Century Gothic"/>
              </a:rPr>
              <a:t>Batzarreko</a:t>
            </a:r>
            <a:r>
              <a:rPr lang="eu-ES" sz="2000" spc="-65" dirty="0">
                <a:latin typeface="Century Gothic"/>
                <a:cs typeface="Century Gothic"/>
              </a:rPr>
              <a:t> </a:t>
            </a:r>
            <a:r>
              <a:rPr lang="eu-ES" sz="2000" dirty="0">
                <a:latin typeface="Century Gothic"/>
                <a:cs typeface="Century Gothic"/>
              </a:rPr>
              <a:t>kideak</a:t>
            </a:r>
            <a:r>
              <a:rPr lang="eu-ES" sz="2000" spc="-20" dirty="0">
                <a:latin typeface="Century Gothic"/>
                <a:cs typeface="Century Gothic"/>
              </a:rPr>
              <a:t> </a:t>
            </a:r>
            <a:r>
              <a:rPr lang="eu-ES" sz="2000" spc="-25" dirty="0">
                <a:latin typeface="Century Gothic"/>
                <a:cs typeface="Century Gothic"/>
              </a:rPr>
              <a:t>eta </a:t>
            </a:r>
            <a:r>
              <a:rPr lang="eu-ES" sz="2000" dirty="0">
                <a:latin typeface="Century Gothic"/>
                <a:cs typeface="Century Gothic"/>
              </a:rPr>
              <a:t>Alkatetzako</a:t>
            </a:r>
            <a:r>
              <a:rPr lang="eu-ES" sz="2000" spc="-75" dirty="0">
                <a:latin typeface="Century Gothic"/>
                <a:cs typeface="Century Gothic"/>
              </a:rPr>
              <a:t> </a:t>
            </a:r>
            <a:r>
              <a:rPr lang="eu-ES" sz="2000" dirty="0">
                <a:latin typeface="Century Gothic"/>
                <a:cs typeface="Century Gothic"/>
              </a:rPr>
              <a:t>ordezkaritzak</a:t>
            </a:r>
            <a:r>
              <a:rPr lang="eu-ES" sz="2000" spc="-50" dirty="0">
                <a:latin typeface="Century Gothic"/>
                <a:cs typeface="Century Gothic"/>
              </a:rPr>
              <a:t> </a:t>
            </a:r>
            <a:r>
              <a:rPr lang="eu-ES" sz="2000" b="1" dirty="0">
                <a:latin typeface="Century Gothic"/>
                <a:cs typeface="Century Gothic"/>
              </a:rPr>
              <a:t>izendatzeko</a:t>
            </a:r>
            <a:r>
              <a:rPr lang="eu-ES" sz="2000" b="1" spc="-35" dirty="0">
                <a:latin typeface="Century Gothic"/>
                <a:cs typeface="Century Gothic"/>
              </a:rPr>
              <a:t> </a:t>
            </a:r>
            <a:r>
              <a:rPr lang="eu-ES" sz="2000" dirty="0">
                <a:latin typeface="Century Gothic"/>
                <a:cs typeface="Century Gothic"/>
              </a:rPr>
              <a:t>ardurari</a:t>
            </a:r>
            <a:r>
              <a:rPr lang="eu-ES" sz="2000" spc="-45" dirty="0">
                <a:latin typeface="Century Gothic"/>
                <a:cs typeface="Century Gothic"/>
              </a:rPr>
              <a:t> </a:t>
            </a:r>
            <a:r>
              <a:rPr lang="eu-ES" sz="2000" spc="-10" dirty="0">
                <a:latin typeface="Century Gothic"/>
                <a:cs typeface="Century Gothic"/>
              </a:rPr>
              <a:t>dagozkion alkatetza-</a:t>
            </a:r>
            <a:r>
              <a:rPr lang="eu-ES" sz="2000" dirty="0">
                <a:latin typeface="Century Gothic"/>
                <a:cs typeface="Century Gothic"/>
              </a:rPr>
              <a:t>dekretuen</a:t>
            </a:r>
            <a:r>
              <a:rPr lang="eu-ES" sz="2000" spc="-30" dirty="0">
                <a:latin typeface="Century Gothic"/>
                <a:cs typeface="Century Gothic"/>
              </a:rPr>
              <a:t> </a:t>
            </a:r>
            <a:r>
              <a:rPr lang="eu-ES" sz="2000" dirty="0">
                <a:latin typeface="Century Gothic"/>
                <a:cs typeface="Century Gothic"/>
              </a:rPr>
              <a:t>berri</a:t>
            </a:r>
            <a:r>
              <a:rPr lang="eu-ES" sz="2000" spc="-10" dirty="0">
                <a:latin typeface="Century Gothic"/>
                <a:cs typeface="Century Gothic"/>
              </a:rPr>
              <a:t> </a:t>
            </a:r>
            <a:r>
              <a:rPr lang="eu-ES" sz="2000" spc="-20" dirty="0">
                <a:latin typeface="Century Gothic"/>
                <a:cs typeface="Century Gothic"/>
              </a:rPr>
              <a:t>ematea.</a:t>
            </a:r>
            <a:endParaRPr lang="eu-ES" sz="2000" dirty="0">
              <a:latin typeface="Century Gothic"/>
              <a:cs typeface="Century Gothic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773159" y="152146"/>
            <a:ext cx="116839" cy="212238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es-ES" sz="1300" spc="-5" dirty="0">
                <a:latin typeface="Century Gothic"/>
                <a:cs typeface="Century Gothic"/>
              </a:rPr>
              <a:t>3</a:t>
            </a:r>
            <a:endParaRPr sz="1300" dirty="0">
              <a:latin typeface="Century Gothic"/>
              <a:cs typeface="Century Gothic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757673" y="168021"/>
            <a:ext cx="3657600" cy="227626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indent="1606550">
              <a:lnSpc>
                <a:spcPct val="100000"/>
              </a:lnSpc>
              <a:spcBef>
                <a:spcPts val="95"/>
              </a:spcBef>
            </a:pPr>
            <a:r>
              <a:rPr sz="700" b="1" dirty="0">
                <a:latin typeface="Century Gothic"/>
                <a:cs typeface="Century Gothic"/>
              </a:rPr>
              <a:t>EUSKADIKO</a:t>
            </a:r>
            <a:r>
              <a:rPr sz="700" b="1" spc="-20" dirty="0">
                <a:latin typeface="Century Gothic"/>
                <a:cs typeface="Century Gothic"/>
              </a:rPr>
              <a:t> </a:t>
            </a:r>
            <a:r>
              <a:rPr sz="700" b="1" dirty="0">
                <a:latin typeface="Century Gothic"/>
                <a:cs typeface="Century Gothic"/>
              </a:rPr>
              <a:t>TOKI</a:t>
            </a:r>
            <a:r>
              <a:rPr sz="700" b="1" spc="-10" dirty="0">
                <a:latin typeface="Century Gothic"/>
                <a:cs typeface="Century Gothic"/>
              </a:rPr>
              <a:t> </a:t>
            </a:r>
            <a:r>
              <a:rPr sz="700" b="1" dirty="0">
                <a:latin typeface="Century Gothic"/>
                <a:cs typeface="Century Gothic"/>
              </a:rPr>
              <a:t>ERAKUNDEEN</a:t>
            </a:r>
            <a:r>
              <a:rPr sz="700" b="1" spc="-30" dirty="0">
                <a:latin typeface="Century Gothic"/>
                <a:cs typeface="Century Gothic"/>
              </a:rPr>
              <a:t> </a:t>
            </a:r>
            <a:r>
              <a:rPr sz="700" b="1" dirty="0">
                <a:latin typeface="Century Gothic"/>
                <a:cs typeface="Century Gothic"/>
              </a:rPr>
              <a:t>LEGEA</a:t>
            </a:r>
            <a:r>
              <a:rPr sz="700" b="1" spc="-35" dirty="0">
                <a:latin typeface="Century Gothic"/>
                <a:cs typeface="Century Gothic"/>
              </a:rPr>
              <a:t> </a:t>
            </a:r>
            <a:r>
              <a:rPr sz="700" b="1" dirty="0">
                <a:latin typeface="Century Gothic"/>
                <a:cs typeface="Century Gothic"/>
              </a:rPr>
              <a:t>(ETEL)</a:t>
            </a:r>
            <a:r>
              <a:rPr sz="700" b="1" spc="-20" dirty="0">
                <a:latin typeface="Century Gothic"/>
                <a:cs typeface="Century Gothic"/>
              </a:rPr>
              <a:t> </a:t>
            </a:r>
            <a:r>
              <a:rPr sz="700" b="1" spc="-25" dirty="0">
                <a:latin typeface="Century Gothic"/>
                <a:cs typeface="Century Gothic"/>
              </a:rPr>
              <a:t>ETA</a:t>
            </a:r>
            <a:r>
              <a:rPr sz="700" b="1" spc="500" dirty="0">
                <a:latin typeface="Century Gothic"/>
                <a:cs typeface="Century Gothic"/>
              </a:rPr>
              <a:t> </a:t>
            </a:r>
            <a:r>
              <a:rPr sz="700" b="1" dirty="0">
                <a:latin typeface="Century Gothic"/>
                <a:cs typeface="Century Gothic"/>
              </a:rPr>
              <a:t>ANTOLAKUNTZA</a:t>
            </a:r>
            <a:r>
              <a:rPr sz="700" b="1" spc="-20" dirty="0">
                <a:latin typeface="Century Gothic"/>
                <a:cs typeface="Century Gothic"/>
              </a:rPr>
              <a:t> </a:t>
            </a:r>
            <a:r>
              <a:rPr sz="700" b="1" dirty="0">
                <a:latin typeface="Century Gothic"/>
                <a:cs typeface="Century Gothic"/>
              </a:rPr>
              <a:t>ARLOKO</a:t>
            </a:r>
            <a:r>
              <a:rPr sz="700" b="1" spc="-35" dirty="0">
                <a:latin typeface="Century Gothic"/>
                <a:cs typeface="Century Gothic"/>
              </a:rPr>
              <a:t> </a:t>
            </a:r>
            <a:r>
              <a:rPr sz="700" b="1" dirty="0">
                <a:latin typeface="Century Gothic"/>
                <a:cs typeface="Century Gothic"/>
              </a:rPr>
              <a:t>LEHENENGO</a:t>
            </a:r>
            <a:r>
              <a:rPr sz="700" b="1" spc="-20" dirty="0">
                <a:latin typeface="Century Gothic"/>
                <a:cs typeface="Century Gothic"/>
              </a:rPr>
              <a:t> </a:t>
            </a:r>
            <a:r>
              <a:rPr sz="700" b="1" dirty="0">
                <a:latin typeface="Century Gothic"/>
                <a:cs typeface="Century Gothic"/>
              </a:rPr>
              <a:t>ERABAKIAK</a:t>
            </a:r>
            <a:r>
              <a:rPr sz="700" b="1" spc="-35" dirty="0">
                <a:latin typeface="Century Gothic"/>
                <a:cs typeface="Century Gothic"/>
              </a:rPr>
              <a:t> </a:t>
            </a:r>
            <a:r>
              <a:rPr sz="700" b="1" dirty="0">
                <a:latin typeface="Century Gothic"/>
                <a:cs typeface="Century Gothic"/>
              </a:rPr>
              <a:t>UDALETAN</a:t>
            </a:r>
            <a:r>
              <a:rPr sz="700" b="1" spc="-25" dirty="0">
                <a:latin typeface="Century Gothic"/>
                <a:cs typeface="Century Gothic"/>
              </a:rPr>
              <a:t> </a:t>
            </a:r>
            <a:r>
              <a:rPr sz="700" b="1" dirty="0">
                <a:latin typeface="Century Gothic"/>
                <a:cs typeface="Century Gothic"/>
              </a:rPr>
              <a:t>/</a:t>
            </a:r>
            <a:r>
              <a:rPr sz="700" b="1" spc="-25" dirty="0">
                <a:latin typeface="Century Gothic"/>
                <a:cs typeface="Century Gothic"/>
              </a:rPr>
              <a:t> </a:t>
            </a:r>
            <a:r>
              <a:rPr sz="700" spc="-10" dirty="0">
                <a:latin typeface="Century Gothic"/>
                <a:cs typeface="Century Gothic"/>
              </a:rPr>
              <a:t>20</a:t>
            </a:r>
            <a:r>
              <a:rPr lang="es-ES" sz="700" spc="-10" dirty="0">
                <a:latin typeface="Century Gothic"/>
                <a:cs typeface="Century Gothic"/>
              </a:rPr>
              <a:t>23</a:t>
            </a:r>
            <a:r>
              <a:rPr sz="700" spc="-10" dirty="0">
                <a:latin typeface="Century Gothic"/>
                <a:cs typeface="Century Gothic"/>
              </a:rPr>
              <a:t>-</a:t>
            </a:r>
            <a:r>
              <a:rPr sz="700" dirty="0">
                <a:latin typeface="Century Gothic"/>
                <a:cs typeface="Century Gothic"/>
              </a:rPr>
              <a:t>202</a:t>
            </a:r>
            <a:r>
              <a:rPr lang="es-ES" sz="700" dirty="0">
                <a:latin typeface="Century Gothic"/>
                <a:cs typeface="Century Gothic"/>
              </a:rPr>
              <a:t>7</a:t>
            </a:r>
            <a:r>
              <a:rPr sz="700" dirty="0">
                <a:latin typeface="Century Gothic"/>
                <a:cs typeface="Century Gothic"/>
              </a:rPr>
              <a:t> </a:t>
            </a:r>
            <a:r>
              <a:rPr sz="700" spc="-10" dirty="0">
                <a:latin typeface="Century Gothic"/>
                <a:cs typeface="Century Gothic"/>
              </a:rPr>
              <a:t>AGINTALDIA</a:t>
            </a:r>
            <a:endParaRPr sz="700" dirty="0">
              <a:latin typeface="Century Gothic"/>
              <a:cs typeface="Century Gothic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81355" y="123444"/>
            <a:ext cx="630936" cy="281939"/>
          </a:xfrm>
          <a:prstGeom prst="rect">
            <a:avLst/>
          </a:prstGeom>
        </p:spPr>
      </p:pic>
      <p:sp>
        <p:nvSpPr>
          <p:cNvPr id="5" name="object 5"/>
          <p:cNvSpPr/>
          <p:nvPr/>
        </p:nvSpPr>
        <p:spPr>
          <a:xfrm>
            <a:off x="379475" y="1505710"/>
            <a:ext cx="8464550" cy="4971289"/>
          </a:xfrm>
          <a:custGeom>
            <a:avLst/>
            <a:gdLst/>
            <a:ahLst/>
            <a:cxnLst/>
            <a:rect l="l" t="t" r="r" b="b"/>
            <a:pathLst>
              <a:path w="8464550" h="4640580">
                <a:moveTo>
                  <a:pt x="8464296" y="0"/>
                </a:moveTo>
                <a:lnTo>
                  <a:pt x="0" y="0"/>
                </a:lnTo>
                <a:lnTo>
                  <a:pt x="0" y="4640580"/>
                </a:lnTo>
                <a:lnTo>
                  <a:pt x="8464296" y="4640580"/>
                </a:lnTo>
                <a:lnTo>
                  <a:pt x="846429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458216" y="738073"/>
            <a:ext cx="8255000" cy="588815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b="1" dirty="0">
                <a:latin typeface="Century Gothic"/>
                <a:cs typeface="Century Gothic"/>
              </a:rPr>
              <a:t>Ohiko</a:t>
            </a:r>
            <a:r>
              <a:rPr sz="2800" b="1" spc="-85" dirty="0">
                <a:latin typeface="Century Gothic"/>
                <a:cs typeface="Century Gothic"/>
              </a:rPr>
              <a:t> </a:t>
            </a:r>
            <a:r>
              <a:rPr sz="2800" b="1" dirty="0">
                <a:latin typeface="Century Gothic"/>
                <a:cs typeface="Century Gothic"/>
              </a:rPr>
              <a:t>saioen</a:t>
            </a:r>
            <a:r>
              <a:rPr sz="2800" b="1" spc="-90" dirty="0">
                <a:latin typeface="Century Gothic"/>
                <a:cs typeface="Century Gothic"/>
              </a:rPr>
              <a:t> </a:t>
            </a:r>
            <a:r>
              <a:rPr sz="2800" b="1" spc="-10" dirty="0">
                <a:latin typeface="Century Gothic"/>
                <a:cs typeface="Century Gothic"/>
              </a:rPr>
              <a:t>aldizkakotasuna</a:t>
            </a:r>
            <a:endParaRPr sz="2800" dirty="0">
              <a:latin typeface="Century Gothic"/>
              <a:cs typeface="Century Gothic"/>
            </a:endParaRPr>
          </a:p>
          <a:p>
            <a:pPr marL="12700">
              <a:lnSpc>
                <a:spcPct val="100000"/>
              </a:lnSpc>
              <a:spcBef>
                <a:spcPts val="2420"/>
              </a:spcBef>
            </a:pPr>
            <a:r>
              <a:rPr lang="eu-ES" sz="2000" b="1" dirty="0">
                <a:solidFill>
                  <a:srgbClr val="CF1240"/>
                </a:solidFill>
                <a:latin typeface="Century Gothic"/>
                <a:cs typeface="Century Gothic"/>
              </a:rPr>
              <a:t>1.-</a:t>
            </a:r>
            <a:r>
              <a:rPr lang="eu-ES" sz="2000" b="1" spc="-20" dirty="0">
                <a:solidFill>
                  <a:srgbClr val="CF1240"/>
                </a:solidFill>
                <a:latin typeface="Century Gothic"/>
                <a:cs typeface="Century Gothic"/>
              </a:rPr>
              <a:t> </a:t>
            </a:r>
            <a:r>
              <a:rPr lang="eu-ES" sz="2000" dirty="0">
                <a:latin typeface="Century Gothic"/>
                <a:cs typeface="Century Gothic"/>
              </a:rPr>
              <a:t>Saio </a:t>
            </a:r>
            <a:r>
              <a:rPr lang="eu-ES" sz="2000" b="1" spc="-10" dirty="0">
                <a:latin typeface="Century Gothic"/>
                <a:cs typeface="Century Gothic"/>
              </a:rPr>
              <a:t>motak</a:t>
            </a:r>
            <a:r>
              <a:rPr lang="eu-ES" sz="2000" spc="-10" dirty="0">
                <a:latin typeface="Century Gothic"/>
                <a:cs typeface="Century Gothic"/>
              </a:rPr>
              <a:t>:</a:t>
            </a:r>
            <a:endParaRPr lang="eu-ES" sz="2000" dirty="0">
              <a:latin typeface="Century Gothic"/>
              <a:cs typeface="Century Gothic"/>
            </a:endParaRPr>
          </a:p>
          <a:p>
            <a:pPr marL="756285" indent="-287020">
              <a:lnSpc>
                <a:spcPct val="100000"/>
              </a:lnSpc>
              <a:spcBef>
                <a:spcPts val="520"/>
              </a:spcBef>
              <a:buClr>
                <a:srgbClr val="A42F0F"/>
              </a:buClr>
              <a:buFont typeface="Segoe UI"/>
              <a:buChar char="•"/>
              <a:tabLst>
                <a:tab pos="756285" algn="l"/>
                <a:tab pos="756920" algn="l"/>
              </a:tabLst>
            </a:pPr>
            <a:r>
              <a:rPr lang="eu-ES" sz="2000" dirty="0">
                <a:latin typeface="Century Gothic"/>
                <a:cs typeface="Century Gothic"/>
              </a:rPr>
              <a:t>Ohikoak</a:t>
            </a:r>
            <a:r>
              <a:rPr lang="eu-ES" sz="2000" spc="-70" dirty="0">
                <a:latin typeface="Century Gothic"/>
                <a:cs typeface="Century Gothic"/>
              </a:rPr>
              <a:t> </a:t>
            </a:r>
            <a:r>
              <a:rPr lang="eu-ES" sz="2000" dirty="0">
                <a:latin typeface="Century Gothic"/>
                <a:cs typeface="Century Gothic"/>
              </a:rPr>
              <a:t>(aurrez</a:t>
            </a:r>
            <a:r>
              <a:rPr lang="eu-ES" sz="2000" spc="-30" dirty="0">
                <a:latin typeface="Century Gothic"/>
                <a:cs typeface="Century Gothic"/>
              </a:rPr>
              <a:t> </a:t>
            </a:r>
            <a:r>
              <a:rPr lang="eu-ES" sz="2000" dirty="0">
                <a:latin typeface="Century Gothic"/>
                <a:cs typeface="Century Gothic"/>
              </a:rPr>
              <a:t>finkatutako</a:t>
            </a:r>
            <a:r>
              <a:rPr lang="eu-ES" sz="2000" spc="-75" dirty="0">
                <a:latin typeface="Century Gothic"/>
                <a:cs typeface="Century Gothic"/>
              </a:rPr>
              <a:t> </a:t>
            </a:r>
            <a:r>
              <a:rPr lang="eu-ES" sz="2000" spc="-10" dirty="0">
                <a:latin typeface="Century Gothic"/>
                <a:cs typeface="Century Gothic"/>
              </a:rPr>
              <a:t>aldizkakotasuna)</a:t>
            </a:r>
            <a:endParaRPr lang="eu-ES" sz="2000" dirty="0">
              <a:latin typeface="Century Gothic"/>
              <a:cs typeface="Century Gothic"/>
            </a:endParaRPr>
          </a:p>
          <a:p>
            <a:pPr marL="756285" indent="-287020">
              <a:lnSpc>
                <a:spcPct val="100000"/>
              </a:lnSpc>
              <a:spcBef>
                <a:spcPts val="530"/>
              </a:spcBef>
              <a:buClr>
                <a:srgbClr val="A42F0F"/>
              </a:buClr>
              <a:buFont typeface="Segoe UI"/>
              <a:buChar char="•"/>
              <a:tabLst>
                <a:tab pos="756285" algn="l"/>
                <a:tab pos="756920" algn="l"/>
              </a:tabLst>
            </a:pPr>
            <a:r>
              <a:rPr lang="eu-ES" sz="2000" spc="-10" dirty="0">
                <a:latin typeface="Century Gothic"/>
                <a:cs typeface="Century Gothic"/>
              </a:rPr>
              <a:t>Ezohikoak</a:t>
            </a:r>
            <a:endParaRPr lang="eu-ES" sz="2000" dirty="0">
              <a:latin typeface="Century Gothic"/>
              <a:cs typeface="Century Gothic"/>
            </a:endParaRPr>
          </a:p>
          <a:p>
            <a:pPr marL="756285" indent="-287020">
              <a:lnSpc>
                <a:spcPct val="100000"/>
              </a:lnSpc>
              <a:spcBef>
                <a:spcPts val="515"/>
              </a:spcBef>
              <a:buClr>
                <a:srgbClr val="A42F0F"/>
              </a:buClr>
              <a:buFont typeface="Segoe UI"/>
              <a:buChar char="•"/>
              <a:tabLst>
                <a:tab pos="756285" algn="l"/>
                <a:tab pos="756920" algn="l"/>
              </a:tabLst>
            </a:pPr>
            <a:r>
              <a:rPr lang="eu-ES" sz="2000" dirty="0">
                <a:latin typeface="Century Gothic"/>
                <a:cs typeface="Century Gothic"/>
              </a:rPr>
              <a:t>Premiazko</a:t>
            </a:r>
            <a:r>
              <a:rPr lang="eu-ES" sz="2000" spc="-50" dirty="0">
                <a:latin typeface="Century Gothic"/>
                <a:cs typeface="Century Gothic"/>
              </a:rPr>
              <a:t> </a:t>
            </a:r>
            <a:r>
              <a:rPr lang="eu-ES" sz="2000" spc="-10" dirty="0">
                <a:latin typeface="Century Gothic"/>
                <a:cs typeface="Century Gothic"/>
              </a:rPr>
              <a:t>ezohikoak</a:t>
            </a:r>
            <a:endParaRPr lang="eu-ES" sz="2000" dirty="0">
              <a:latin typeface="Century Gothic"/>
              <a:cs typeface="Century Gothic"/>
            </a:endParaRPr>
          </a:p>
          <a:p>
            <a:pPr>
              <a:lnSpc>
                <a:spcPct val="100000"/>
              </a:lnSpc>
              <a:spcBef>
                <a:spcPts val="10"/>
              </a:spcBef>
              <a:buClr>
                <a:srgbClr val="A42F0F"/>
              </a:buClr>
              <a:buFont typeface="Segoe UI"/>
              <a:buChar char="•"/>
            </a:pPr>
            <a:endParaRPr lang="eu-ES" sz="2800" dirty="0">
              <a:latin typeface="Century Gothic"/>
              <a:cs typeface="Century Gothic"/>
            </a:endParaRPr>
          </a:p>
          <a:p>
            <a:pPr marL="12700">
              <a:lnSpc>
                <a:spcPct val="100000"/>
              </a:lnSpc>
            </a:pPr>
            <a:r>
              <a:rPr lang="eu-ES" sz="2000" b="1" dirty="0">
                <a:solidFill>
                  <a:srgbClr val="CF1240"/>
                </a:solidFill>
                <a:latin typeface="Century Gothic"/>
                <a:cs typeface="Century Gothic"/>
              </a:rPr>
              <a:t>2.-</a:t>
            </a:r>
            <a:r>
              <a:rPr lang="eu-ES" sz="2000" b="1" spc="-35" dirty="0">
                <a:solidFill>
                  <a:srgbClr val="CF1240"/>
                </a:solidFill>
                <a:latin typeface="Century Gothic"/>
                <a:cs typeface="Century Gothic"/>
              </a:rPr>
              <a:t> </a:t>
            </a:r>
            <a:r>
              <a:rPr lang="eu-ES" sz="2000" b="1" dirty="0">
                <a:latin typeface="Century Gothic"/>
                <a:cs typeface="Century Gothic"/>
              </a:rPr>
              <a:t>Ohiko</a:t>
            </a:r>
            <a:r>
              <a:rPr lang="eu-ES" sz="2000" b="1" spc="-35" dirty="0">
                <a:latin typeface="Century Gothic"/>
                <a:cs typeface="Century Gothic"/>
              </a:rPr>
              <a:t> </a:t>
            </a:r>
            <a:r>
              <a:rPr lang="eu-ES" sz="2000" b="1" dirty="0">
                <a:latin typeface="Century Gothic"/>
                <a:cs typeface="Century Gothic"/>
              </a:rPr>
              <a:t>saioak</a:t>
            </a:r>
            <a:r>
              <a:rPr lang="eu-ES" sz="2000" dirty="0">
                <a:latin typeface="Century Gothic"/>
                <a:cs typeface="Century Gothic"/>
              </a:rPr>
              <a:t>.</a:t>
            </a:r>
            <a:r>
              <a:rPr lang="eu-ES" sz="2000" spc="-10" dirty="0">
                <a:latin typeface="Century Gothic"/>
                <a:cs typeface="Century Gothic"/>
              </a:rPr>
              <a:t> Aldizkakotasuna</a:t>
            </a:r>
            <a:endParaRPr lang="eu-ES" sz="2000" dirty="0">
              <a:latin typeface="Century Gothic"/>
              <a:cs typeface="Century Gothic"/>
            </a:endParaRPr>
          </a:p>
          <a:p>
            <a:pPr marL="756285" indent="-287020">
              <a:lnSpc>
                <a:spcPct val="100000"/>
              </a:lnSpc>
              <a:spcBef>
                <a:spcPts val="520"/>
              </a:spcBef>
              <a:buClr>
                <a:srgbClr val="A42F0F"/>
              </a:buClr>
              <a:buFont typeface="Segoe UI"/>
              <a:buChar char="•"/>
              <a:tabLst>
                <a:tab pos="756285" algn="l"/>
                <a:tab pos="756920" algn="l"/>
              </a:tabLst>
            </a:pPr>
            <a:r>
              <a:rPr lang="eu-ES" sz="2000" dirty="0">
                <a:latin typeface="Century Gothic"/>
                <a:cs typeface="Century Gothic"/>
              </a:rPr>
              <a:t>Nahitaezko</a:t>
            </a:r>
            <a:r>
              <a:rPr lang="eu-ES" sz="2000" spc="-85" dirty="0">
                <a:latin typeface="Century Gothic"/>
                <a:cs typeface="Century Gothic"/>
              </a:rPr>
              <a:t> </a:t>
            </a:r>
            <a:r>
              <a:rPr lang="eu-ES" sz="2000" dirty="0">
                <a:latin typeface="Century Gothic"/>
                <a:cs typeface="Century Gothic"/>
              </a:rPr>
              <a:t>lege</a:t>
            </a:r>
            <a:r>
              <a:rPr lang="eu-ES" sz="2000" spc="-30" dirty="0">
                <a:latin typeface="Century Gothic"/>
                <a:cs typeface="Century Gothic"/>
              </a:rPr>
              <a:t> </a:t>
            </a:r>
            <a:r>
              <a:rPr lang="eu-ES" sz="2000" dirty="0">
                <a:latin typeface="Century Gothic"/>
                <a:cs typeface="Century Gothic"/>
              </a:rPr>
              <a:t>betebeharra</a:t>
            </a:r>
            <a:r>
              <a:rPr lang="eu-ES" sz="2000" spc="-75" dirty="0">
                <a:latin typeface="Century Gothic"/>
                <a:cs typeface="Century Gothic"/>
              </a:rPr>
              <a:t> </a:t>
            </a:r>
            <a:r>
              <a:rPr lang="eu-ES" sz="2000" dirty="0">
                <a:latin typeface="Century Gothic"/>
                <a:cs typeface="Century Gothic"/>
              </a:rPr>
              <a:t>(</a:t>
            </a:r>
            <a:r>
              <a:rPr lang="eu-ES" sz="2000" dirty="0" err="1">
                <a:latin typeface="Century Gothic"/>
                <a:cs typeface="Century Gothic"/>
              </a:rPr>
              <a:t>TAOLen</a:t>
            </a:r>
            <a:r>
              <a:rPr lang="eu-ES" sz="2000" dirty="0">
                <a:latin typeface="Century Gothic"/>
                <a:cs typeface="Century Gothic"/>
              </a:rPr>
              <a:t> 46.2</a:t>
            </a:r>
            <a:r>
              <a:rPr lang="eu-ES" sz="2000" spc="-25" dirty="0">
                <a:latin typeface="Century Gothic"/>
                <a:cs typeface="Century Gothic"/>
              </a:rPr>
              <a:t> </a:t>
            </a:r>
            <a:r>
              <a:rPr lang="eu-ES" sz="2000" spc="-10" dirty="0" err="1">
                <a:latin typeface="Century Gothic"/>
                <a:cs typeface="Century Gothic"/>
              </a:rPr>
              <a:t>art</a:t>
            </a:r>
            <a:r>
              <a:rPr lang="eu-ES" sz="2000" spc="-10" dirty="0">
                <a:latin typeface="Century Gothic"/>
                <a:cs typeface="Century Gothic"/>
              </a:rPr>
              <a:t>.):</a:t>
            </a:r>
            <a:endParaRPr lang="eu-ES" sz="2000" dirty="0">
              <a:latin typeface="Century Gothic"/>
              <a:cs typeface="Century Gothic"/>
            </a:endParaRPr>
          </a:p>
          <a:p>
            <a:pPr marL="1155700" lvl="1" indent="-229235">
              <a:lnSpc>
                <a:spcPct val="100000"/>
              </a:lnSpc>
              <a:spcBef>
                <a:spcPts val="525"/>
              </a:spcBef>
              <a:buClr>
                <a:srgbClr val="A42F0F"/>
              </a:buClr>
              <a:buFont typeface="Segoe UI"/>
              <a:buChar char="•"/>
              <a:tabLst>
                <a:tab pos="1156335" algn="l"/>
              </a:tabLst>
            </a:pPr>
            <a:r>
              <a:rPr lang="eu-ES" sz="2000" b="1" dirty="0">
                <a:solidFill>
                  <a:srgbClr val="CF1240"/>
                </a:solidFill>
                <a:latin typeface="Century Gothic"/>
                <a:cs typeface="Century Gothic"/>
              </a:rPr>
              <a:t>5.000</a:t>
            </a:r>
            <a:r>
              <a:rPr lang="eu-ES" sz="2000" b="1" spc="-15" dirty="0">
                <a:solidFill>
                  <a:srgbClr val="CF1240"/>
                </a:solidFill>
                <a:latin typeface="Century Gothic"/>
                <a:cs typeface="Century Gothic"/>
              </a:rPr>
              <a:t> </a:t>
            </a:r>
            <a:r>
              <a:rPr lang="eu-ES" sz="2000" b="1" dirty="0">
                <a:solidFill>
                  <a:srgbClr val="CF1240"/>
                </a:solidFill>
                <a:latin typeface="Century Gothic"/>
                <a:cs typeface="Century Gothic"/>
              </a:rPr>
              <a:t>biztanlera</a:t>
            </a:r>
            <a:r>
              <a:rPr lang="eu-ES" sz="2000" b="1" spc="-15" dirty="0">
                <a:solidFill>
                  <a:srgbClr val="CF1240"/>
                </a:solidFill>
                <a:latin typeface="Century Gothic"/>
                <a:cs typeface="Century Gothic"/>
              </a:rPr>
              <a:t> </a:t>
            </a:r>
            <a:r>
              <a:rPr lang="eu-ES" sz="2000" b="1" dirty="0">
                <a:solidFill>
                  <a:srgbClr val="CF1240"/>
                </a:solidFill>
                <a:latin typeface="Century Gothic"/>
                <a:cs typeface="Century Gothic"/>
              </a:rPr>
              <a:t>arte:</a:t>
            </a:r>
            <a:r>
              <a:rPr lang="eu-ES" sz="2000" b="1" spc="-10" dirty="0">
                <a:solidFill>
                  <a:srgbClr val="CF1240"/>
                </a:solidFill>
                <a:latin typeface="Century Gothic"/>
                <a:cs typeface="Century Gothic"/>
              </a:rPr>
              <a:t> </a:t>
            </a:r>
            <a:r>
              <a:rPr lang="eu-ES" sz="2000" dirty="0">
                <a:latin typeface="Century Gothic"/>
              </a:rPr>
              <a:t>bat hiru </a:t>
            </a:r>
            <a:r>
              <a:rPr lang="eu-ES" sz="2000" dirty="0">
                <a:latin typeface="Century Gothic"/>
                <a:cs typeface="Century Gothic"/>
              </a:rPr>
              <a:t>hilean</a:t>
            </a:r>
            <a:r>
              <a:rPr lang="eu-ES" sz="2000" spc="-35" dirty="0">
                <a:latin typeface="Century Gothic"/>
                <a:cs typeface="Century Gothic"/>
              </a:rPr>
              <a:t> </a:t>
            </a:r>
            <a:r>
              <a:rPr lang="eu-ES" sz="2000" spc="-10" dirty="0">
                <a:latin typeface="Century Gothic"/>
                <a:cs typeface="Century Gothic"/>
              </a:rPr>
              <a:t>behin</a:t>
            </a:r>
            <a:endParaRPr lang="eu-ES" sz="2000" dirty="0">
              <a:latin typeface="Century Gothic"/>
              <a:cs typeface="Century Gothic"/>
            </a:endParaRPr>
          </a:p>
          <a:p>
            <a:pPr marL="1155700" lvl="1" indent="-229235">
              <a:lnSpc>
                <a:spcPct val="100000"/>
              </a:lnSpc>
              <a:spcBef>
                <a:spcPts val="515"/>
              </a:spcBef>
              <a:buClr>
                <a:srgbClr val="A42F0F"/>
              </a:buClr>
              <a:buFont typeface="Segoe UI"/>
              <a:buChar char="•"/>
              <a:tabLst>
                <a:tab pos="1156335" algn="l"/>
              </a:tabLst>
            </a:pPr>
            <a:r>
              <a:rPr lang="eu-ES" sz="2000" b="1" dirty="0">
                <a:solidFill>
                  <a:srgbClr val="CF1240"/>
                </a:solidFill>
                <a:latin typeface="Century Gothic"/>
                <a:cs typeface="Century Gothic"/>
              </a:rPr>
              <a:t>5.001</a:t>
            </a:r>
            <a:r>
              <a:rPr lang="eu-ES" sz="2000" b="1" spc="-20" dirty="0">
                <a:solidFill>
                  <a:srgbClr val="CF1240"/>
                </a:solidFill>
                <a:latin typeface="Century Gothic"/>
                <a:cs typeface="Century Gothic"/>
              </a:rPr>
              <a:t> </a:t>
            </a:r>
            <a:r>
              <a:rPr lang="eu-ES" sz="2000" b="1" dirty="0">
                <a:solidFill>
                  <a:srgbClr val="CF1240"/>
                </a:solidFill>
                <a:latin typeface="Century Gothic"/>
                <a:cs typeface="Century Gothic"/>
              </a:rPr>
              <a:t>eta</a:t>
            </a:r>
            <a:r>
              <a:rPr lang="eu-ES" sz="2000" b="1" spc="-35" dirty="0">
                <a:solidFill>
                  <a:srgbClr val="CF1240"/>
                </a:solidFill>
                <a:latin typeface="Century Gothic"/>
                <a:cs typeface="Century Gothic"/>
              </a:rPr>
              <a:t> </a:t>
            </a:r>
            <a:r>
              <a:rPr lang="eu-ES" sz="2000" b="1" dirty="0">
                <a:solidFill>
                  <a:srgbClr val="CF1240"/>
                </a:solidFill>
                <a:latin typeface="Century Gothic"/>
                <a:cs typeface="Century Gothic"/>
              </a:rPr>
              <a:t>20.000</a:t>
            </a:r>
            <a:r>
              <a:rPr lang="eu-ES" sz="2000" b="1" spc="-5" dirty="0">
                <a:solidFill>
                  <a:srgbClr val="CF1240"/>
                </a:solidFill>
                <a:latin typeface="Century Gothic"/>
                <a:cs typeface="Century Gothic"/>
              </a:rPr>
              <a:t> </a:t>
            </a:r>
            <a:r>
              <a:rPr lang="eu-ES" sz="2000" b="1" dirty="0">
                <a:solidFill>
                  <a:srgbClr val="CF1240"/>
                </a:solidFill>
                <a:latin typeface="Century Gothic"/>
                <a:cs typeface="Century Gothic"/>
              </a:rPr>
              <a:t>biztanle</a:t>
            </a:r>
            <a:r>
              <a:rPr lang="eu-ES" sz="2000" b="1" spc="-30" dirty="0">
                <a:solidFill>
                  <a:srgbClr val="CF1240"/>
                </a:solidFill>
                <a:latin typeface="Century Gothic"/>
                <a:cs typeface="Century Gothic"/>
              </a:rPr>
              <a:t> </a:t>
            </a:r>
            <a:r>
              <a:rPr lang="eu-ES" sz="2000" b="1" dirty="0">
                <a:solidFill>
                  <a:srgbClr val="CF1240"/>
                </a:solidFill>
                <a:latin typeface="Century Gothic"/>
                <a:cs typeface="Century Gothic"/>
              </a:rPr>
              <a:t>bitartean:</a:t>
            </a:r>
            <a:r>
              <a:rPr lang="eu-ES" sz="2000" b="1" spc="-15" dirty="0">
                <a:solidFill>
                  <a:srgbClr val="CF1240"/>
                </a:solidFill>
                <a:latin typeface="Century Gothic"/>
                <a:cs typeface="Century Gothic"/>
              </a:rPr>
              <a:t> </a:t>
            </a:r>
            <a:r>
              <a:rPr lang="eu-ES" sz="2000" dirty="0">
                <a:latin typeface="Century Gothic"/>
              </a:rPr>
              <a:t>bat bi </a:t>
            </a:r>
            <a:r>
              <a:rPr lang="eu-ES" sz="2000" dirty="0">
                <a:latin typeface="Century Gothic"/>
                <a:cs typeface="Century Gothic"/>
              </a:rPr>
              <a:t>hilean</a:t>
            </a:r>
            <a:r>
              <a:rPr lang="eu-ES" sz="2000" spc="-40" dirty="0">
                <a:latin typeface="Century Gothic"/>
                <a:cs typeface="Century Gothic"/>
              </a:rPr>
              <a:t> </a:t>
            </a:r>
            <a:r>
              <a:rPr lang="eu-ES" sz="2000" spc="-10" dirty="0">
                <a:latin typeface="Century Gothic"/>
                <a:cs typeface="Century Gothic"/>
              </a:rPr>
              <a:t>behin</a:t>
            </a:r>
            <a:endParaRPr lang="eu-ES" sz="2000" dirty="0">
              <a:latin typeface="Century Gothic"/>
              <a:cs typeface="Century Gothic"/>
            </a:endParaRPr>
          </a:p>
          <a:p>
            <a:pPr marL="1155700" lvl="1" indent="-229235">
              <a:lnSpc>
                <a:spcPct val="100000"/>
              </a:lnSpc>
              <a:spcBef>
                <a:spcPts val="520"/>
              </a:spcBef>
              <a:buClr>
                <a:srgbClr val="A42F0F"/>
              </a:buClr>
              <a:buFont typeface="Segoe UI"/>
              <a:buChar char="•"/>
              <a:tabLst>
                <a:tab pos="1156335" algn="l"/>
              </a:tabLst>
            </a:pPr>
            <a:r>
              <a:rPr lang="eu-ES" sz="2000" b="1" dirty="0">
                <a:solidFill>
                  <a:srgbClr val="CF1240"/>
                </a:solidFill>
                <a:latin typeface="Century Gothic"/>
                <a:cs typeface="Century Gothic"/>
              </a:rPr>
              <a:t>20.000</a:t>
            </a:r>
            <a:r>
              <a:rPr lang="eu-ES" sz="2000" b="1" spc="-25" dirty="0">
                <a:solidFill>
                  <a:srgbClr val="CF1240"/>
                </a:solidFill>
                <a:latin typeface="Century Gothic"/>
                <a:cs typeface="Century Gothic"/>
              </a:rPr>
              <a:t> </a:t>
            </a:r>
            <a:r>
              <a:rPr lang="eu-ES" sz="2000" b="1" dirty="0">
                <a:solidFill>
                  <a:srgbClr val="CF1240"/>
                </a:solidFill>
                <a:latin typeface="Century Gothic"/>
                <a:cs typeface="Century Gothic"/>
              </a:rPr>
              <a:t>biztanle</a:t>
            </a:r>
            <a:r>
              <a:rPr lang="eu-ES" sz="2000" b="1" spc="-10" dirty="0">
                <a:solidFill>
                  <a:srgbClr val="CF1240"/>
                </a:solidFill>
                <a:latin typeface="Century Gothic"/>
                <a:cs typeface="Century Gothic"/>
              </a:rPr>
              <a:t> </a:t>
            </a:r>
            <a:r>
              <a:rPr lang="eu-ES" sz="2000" b="1" dirty="0">
                <a:solidFill>
                  <a:srgbClr val="CF1240"/>
                </a:solidFill>
                <a:latin typeface="Century Gothic"/>
                <a:cs typeface="Century Gothic"/>
              </a:rPr>
              <a:t>baino</a:t>
            </a:r>
            <a:r>
              <a:rPr lang="eu-ES" sz="2000" b="1" spc="-30" dirty="0">
                <a:solidFill>
                  <a:srgbClr val="CF1240"/>
                </a:solidFill>
                <a:latin typeface="Century Gothic"/>
                <a:cs typeface="Century Gothic"/>
              </a:rPr>
              <a:t> </a:t>
            </a:r>
            <a:r>
              <a:rPr lang="eu-ES" sz="2000" b="1" dirty="0">
                <a:solidFill>
                  <a:srgbClr val="CF1240"/>
                </a:solidFill>
                <a:latin typeface="Century Gothic"/>
                <a:cs typeface="Century Gothic"/>
              </a:rPr>
              <a:t>gehiago:</a:t>
            </a:r>
            <a:r>
              <a:rPr lang="eu-ES" sz="2000" b="1" spc="-25" dirty="0">
                <a:solidFill>
                  <a:srgbClr val="CF1240"/>
                </a:solidFill>
                <a:latin typeface="Century Gothic"/>
                <a:cs typeface="Century Gothic"/>
              </a:rPr>
              <a:t> </a:t>
            </a:r>
            <a:r>
              <a:rPr lang="eu-ES" sz="2000" dirty="0">
                <a:latin typeface="Century Gothic"/>
              </a:rPr>
              <a:t>bat </a:t>
            </a:r>
            <a:r>
              <a:rPr lang="eu-ES" sz="2000" dirty="0">
                <a:latin typeface="Century Gothic"/>
                <a:cs typeface="Century Gothic"/>
              </a:rPr>
              <a:t>hilean</a:t>
            </a:r>
            <a:r>
              <a:rPr lang="eu-ES" sz="2000" spc="-30" dirty="0">
                <a:latin typeface="Century Gothic"/>
                <a:cs typeface="Century Gothic"/>
              </a:rPr>
              <a:t> </a:t>
            </a:r>
            <a:r>
              <a:rPr lang="eu-ES" sz="2000" spc="-10" dirty="0">
                <a:latin typeface="Century Gothic"/>
                <a:cs typeface="Century Gothic"/>
              </a:rPr>
              <a:t>behin</a:t>
            </a:r>
            <a:endParaRPr lang="eu-ES" sz="2000" dirty="0">
              <a:latin typeface="Century Gothic"/>
              <a:cs typeface="Century Gothic"/>
            </a:endParaRPr>
          </a:p>
          <a:p>
            <a:pPr marL="756285" marR="5080" indent="-287020">
              <a:lnSpc>
                <a:spcPct val="80000"/>
              </a:lnSpc>
              <a:spcBef>
                <a:spcPts val="1010"/>
              </a:spcBef>
              <a:buClr>
                <a:srgbClr val="A42F0F"/>
              </a:buClr>
              <a:buFont typeface="Segoe UI"/>
              <a:buChar char="•"/>
              <a:tabLst>
                <a:tab pos="756285" algn="l"/>
                <a:tab pos="756920" algn="l"/>
              </a:tabLst>
            </a:pPr>
            <a:r>
              <a:rPr lang="eu-ES" sz="2000" dirty="0">
                <a:latin typeface="Century Gothic"/>
                <a:cs typeface="Century Gothic"/>
              </a:rPr>
              <a:t>Osoko bilkurak dagozkien</a:t>
            </a:r>
            <a:r>
              <a:rPr lang="eu-ES" sz="2000" spc="-30" dirty="0">
                <a:latin typeface="Century Gothic"/>
                <a:cs typeface="Century Gothic"/>
              </a:rPr>
              <a:t> </a:t>
            </a:r>
            <a:r>
              <a:rPr lang="eu-ES" sz="2000" dirty="0">
                <a:latin typeface="Century Gothic"/>
                <a:cs typeface="Century Gothic"/>
              </a:rPr>
              <a:t>hilabeteetako</a:t>
            </a:r>
            <a:r>
              <a:rPr lang="eu-ES" sz="2000" spc="-65" dirty="0">
                <a:latin typeface="Century Gothic"/>
                <a:cs typeface="Century Gothic"/>
              </a:rPr>
              <a:t> </a:t>
            </a:r>
            <a:r>
              <a:rPr lang="eu-ES" sz="2000" b="1" dirty="0">
                <a:latin typeface="Century Gothic"/>
                <a:cs typeface="Century Gothic"/>
              </a:rPr>
              <a:t>asteko eguna eta</a:t>
            </a:r>
            <a:r>
              <a:rPr lang="eu-ES" sz="2000" b="1" spc="-35" dirty="0">
                <a:latin typeface="Century Gothic"/>
                <a:cs typeface="Century Gothic"/>
              </a:rPr>
              <a:t> </a:t>
            </a:r>
            <a:r>
              <a:rPr lang="eu-ES" sz="2000" b="1" dirty="0">
                <a:latin typeface="Century Gothic"/>
                <a:cs typeface="Century Gothic"/>
              </a:rPr>
              <a:t>ordua</a:t>
            </a:r>
            <a:r>
              <a:rPr lang="eu-ES" sz="2000" b="1" spc="-15" dirty="0">
                <a:latin typeface="Century Gothic"/>
                <a:cs typeface="Century Gothic"/>
              </a:rPr>
              <a:t> </a:t>
            </a:r>
            <a:r>
              <a:rPr lang="eu-ES" sz="2000" dirty="0">
                <a:latin typeface="Century Gothic"/>
                <a:cs typeface="Century Gothic"/>
              </a:rPr>
              <a:t>finkatu</a:t>
            </a:r>
            <a:r>
              <a:rPr lang="eu-ES" sz="2000" spc="-55" dirty="0">
                <a:latin typeface="Century Gothic"/>
                <a:cs typeface="Century Gothic"/>
              </a:rPr>
              <a:t> </a:t>
            </a:r>
            <a:r>
              <a:rPr lang="eu-ES" sz="2000" dirty="0">
                <a:latin typeface="Century Gothic"/>
                <a:cs typeface="Century Gothic"/>
              </a:rPr>
              <a:t>behar</a:t>
            </a:r>
            <a:r>
              <a:rPr lang="eu-ES" sz="2000" spc="-25" dirty="0">
                <a:latin typeface="Century Gothic"/>
                <a:cs typeface="Century Gothic"/>
              </a:rPr>
              <a:t> </a:t>
            </a:r>
            <a:r>
              <a:rPr lang="eu-ES" sz="2000" dirty="0">
                <a:latin typeface="Century Gothic"/>
                <a:cs typeface="Century Gothic"/>
              </a:rPr>
              <a:t>ditu</a:t>
            </a:r>
            <a:r>
              <a:rPr lang="eu-ES" sz="2000" spc="-30" dirty="0">
                <a:latin typeface="Century Gothic"/>
                <a:cs typeface="Century Gothic"/>
              </a:rPr>
              <a:t> </a:t>
            </a:r>
            <a:r>
              <a:rPr lang="eu-ES" sz="2000" dirty="0">
                <a:latin typeface="Century Gothic"/>
                <a:cs typeface="Century Gothic"/>
              </a:rPr>
              <a:t>(</a:t>
            </a:r>
            <a:r>
              <a:rPr lang="eu-ES" sz="2000" spc="-20" dirty="0">
                <a:latin typeface="Century Gothic"/>
                <a:cs typeface="Century Gothic"/>
              </a:rPr>
              <a:t> </a:t>
            </a:r>
            <a:r>
              <a:rPr lang="eu-ES" sz="2000" dirty="0">
                <a:latin typeface="Century Gothic"/>
                <a:cs typeface="Century Gothic"/>
              </a:rPr>
              <a:t>“lehentasunez”).</a:t>
            </a:r>
            <a:r>
              <a:rPr lang="eu-ES" sz="2000" spc="-35" dirty="0">
                <a:latin typeface="Century Gothic"/>
                <a:cs typeface="Century Gothic"/>
              </a:rPr>
              <a:t> Gomendioa: </a:t>
            </a:r>
            <a:r>
              <a:rPr lang="eu-ES" sz="2000" dirty="0">
                <a:latin typeface="Century Gothic"/>
                <a:cs typeface="Century Gothic"/>
              </a:rPr>
              <a:t>Baztertu</a:t>
            </a:r>
            <a:r>
              <a:rPr lang="eu-ES" sz="2000" spc="-45" dirty="0">
                <a:latin typeface="Century Gothic"/>
                <a:cs typeface="Century Gothic"/>
              </a:rPr>
              <a:t> </a:t>
            </a:r>
            <a:r>
              <a:rPr lang="eu-ES" sz="2000" spc="-10" dirty="0">
                <a:latin typeface="Century Gothic"/>
                <a:cs typeface="Century Gothic"/>
              </a:rPr>
              <a:t>abuztua; egutegi instituzional bat adostu, guztien adostasunarekin aldaketak egiteko aukerarekin...</a:t>
            </a:r>
          </a:p>
          <a:p>
            <a:pPr marL="756285" marR="5080" indent="-287020">
              <a:lnSpc>
                <a:spcPct val="80000"/>
              </a:lnSpc>
              <a:spcBef>
                <a:spcPts val="1010"/>
              </a:spcBef>
              <a:buClr>
                <a:srgbClr val="A42F0F"/>
              </a:buClr>
              <a:buFont typeface="Segoe UI"/>
              <a:buChar char="•"/>
              <a:tabLst>
                <a:tab pos="756285" algn="l"/>
                <a:tab pos="756920" algn="l"/>
              </a:tabLst>
            </a:pPr>
            <a:endParaRPr lang="es-ES" sz="2000" spc="-10" dirty="0">
              <a:latin typeface="Century Gothic"/>
              <a:cs typeface="Century Gothic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773159" y="152146"/>
            <a:ext cx="116839" cy="212238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es-ES" sz="1300" spc="-5" dirty="0">
                <a:latin typeface="Century Gothic"/>
                <a:cs typeface="Century Gothic"/>
              </a:rPr>
              <a:t>4</a:t>
            </a:r>
            <a:endParaRPr sz="1300" dirty="0">
              <a:latin typeface="Century Gothic"/>
              <a:cs typeface="Century Gothic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81355" y="123444"/>
            <a:ext cx="630936" cy="281939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509117" y="168021"/>
            <a:ext cx="7905750" cy="66675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4260850" marR="5080" indent="1606550">
              <a:lnSpc>
                <a:spcPct val="100000"/>
              </a:lnSpc>
              <a:spcBef>
                <a:spcPts val="95"/>
              </a:spcBef>
            </a:pPr>
            <a:r>
              <a:rPr sz="700" b="1" dirty="0">
                <a:latin typeface="Century Gothic"/>
                <a:cs typeface="Century Gothic"/>
              </a:rPr>
              <a:t>EUSKADIKO</a:t>
            </a:r>
            <a:r>
              <a:rPr sz="700" b="1" spc="-20" dirty="0">
                <a:latin typeface="Century Gothic"/>
                <a:cs typeface="Century Gothic"/>
              </a:rPr>
              <a:t> </a:t>
            </a:r>
            <a:r>
              <a:rPr sz="700" b="1" dirty="0">
                <a:latin typeface="Century Gothic"/>
                <a:cs typeface="Century Gothic"/>
              </a:rPr>
              <a:t>TOKI</a:t>
            </a:r>
            <a:r>
              <a:rPr sz="700" b="1" spc="-10" dirty="0">
                <a:latin typeface="Century Gothic"/>
                <a:cs typeface="Century Gothic"/>
              </a:rPr>
              <a:t> </a:t>
            </a:r>
            <a:r>
              <a:rPr sz="700" b="1" dirty="0">
                <a:latin typeface="Century Gothic"/>
                <a:cs typeface="Century Gothic"/>
              </a:rPr>
              <a:t>ERAKUNDEEN</a:t>
            </a:r>
            <a:r>
              <a:rPr sz="700" b="1" spc="-30" dirty="0">
                <a:latin typeface="Century Gothic"/>
                <a:cs typeface="Century Gothic"/>
              </a:rPr>
              <a:t> </a:t>
            </a:r>
            <a:r>
              <a:rPr sz="700" b="1" dirty="0">
                <a:latin typeface="Century Gothic"/>
                <a:cs typeface="Century Gothic"/>
              </a:rPr>
              <a:t>LEGEA</a:t>
            </a:r>
            <a:r>
              <a:rPr sz="700" b="1" spc="-35" dirty="0">
                <a:latin typeface="Century Gothic"/>
                <a:cs typeface="Century Gothic"/>
              </a:rPr>
              <a:t> </a:t>
            </a:r>
            <a:r>
              <a:rPr sz="700" b="1" dirty="0">
                <a:latin typeface="Century Gothic"/>
                <a:cs typeface="Century Gothic"/>
              </a:rPr>
              <a:t>(ETEL)</a:t>
            </a:r>
            <a:r>
              <a:rPr sz="700" b="1" spc="-20" dirty="0">
                <a:latin typeface="Century Gothic"/>
                <a:cs typeface="Century Gothic"/>
              </a:rPr>
              <a:t> </a:t>
            </a:r>
            <a:r>
              <a:rPr sz="700" b="1" spc="-25" dirty="0">
                <a:latin typeface="Century Gothic"/>
                <a:cs typeface="Century Gothic"/>
              </a:rPr>
              <a:t>ETA</a:t>
            </a:r>
            <a:r>
              <a:rPr sz="700" b="1" spc="500" dirty="0">
                <a:latin typeface="Century Gothic"/>
                <a:cs typeface="Century Gothic"/>
              </a:rPr>
              <a:t> </a:t>
            </a:r>
            <a:r>
              <a:rPr sz="700" b="1" dirty="0">
                <a:latin typeface="Century Gothic"/>
                <a:cs typeface="Century Gothic"/>
              </a:rPr>
              <a:t>ANTOLAKUNTZA</a:t>
            </a:r>
            <a:r>
              <a:rPr sz="700" b="1" spc="-20" dirty="0">
                <a:latin typeface="Century Gothic"/>
                <a:cs typeface="Century Gothic"/>
              </a:rPr>
              <a:t> </a:t>
            </a:r>
            <a:r>
              <a:rPr sz="700" b="1" dirty="0">
                <a:latin typeface="Century Gothic"/>
                <a:cs typeface="Century Gothic"/>
              </a:rPr>
              <a:t>ARLOKO</a:t>
            </a:r>
            <a:r>
              <a:rPr sz="700" b="1" spc="-35" dirty="0">
                <a:latin typeface="Century Gothic"/>
                <a:cs typeface="Century Gothic"/>
              </a:rPr>
              <a:t> </a:t>
            </a:r>
            <a:r>
              <a:rPr sz="700" b="1" dirty="0">
                <a:latin typeface="Century Gothic"/>
                <a:cs typeface="Century Gothic"/>
              </a:rPr>
              <a:t>LEHENENGO</a:t>
            </a:r>
            <a:r>
              <a:rPr sz="700" b="1" spc="-20" dirty="0">
                <a:latin typeface="Century Gothic"/>
                <a:cs typeface="Century Gothic"/>
              </a:rPr>
              <a:t> </a:t>
            </a:r>
            <a:r>
              <a:rPr sz="700" b="1" dirty="0">
                <a:latin typeface="Century Gothic"/>
                <a:cs typeface="Century Gothic"/>
              </a:rPr>
              <a:t>ERABAKIAK</a:t>
            </a:r>
            <a:r>
              <a:rPr sz="700" b="1" spc="-35" dirty="0">
                <a:latin typeface="Century Gothic"/>
                <a:cs typeface="Century Gothic"/>
              </a:rPr>
              <a:t> </a:t>
            </a:r>
            <a:r>
              <a:rPr sz="700" b="1" dirty="0">
                <a:latin typeface="Century Gothic"/>
                <a:cs typeface="Century Gothic"/>
              </a:rPr>
              <a:t>UDALETAN</a:t>
            </a:r>
            <a:r>
              <a:rPr sz="700" b="1" spc="-25" dirty="0">
                <a:latin typeface="Century Gothic"/>
                <a:cs typeface="Century Gothic"/>
              </a:rPr>
              <a:t> </a:t>
            </a:r>
            <a:r>
              <a:rPr sz="700" b="1" dirty="0">
                <a:latin typeface="Century Gothic"/>
                <a:cs typeface="Century Gothic"/>
              </a:rPr>
              <a:t>/</a:t>
            </a:r>
            <a:r>
              <a:rPr sz="700" b="1" spc="-25" dirty="0">
                <a:latin typeface="Century Gothic"/>
                <a:cs typeface="Century Gothic"/>
              </a:rPr>
              <a:t> </a:t>
            </a:r>
            <a:r>
              <a:rPr sz="700" spc="-10" dirty="0">
                <a:latin typeface="Century Gothic"/>
                <a:cs typeface="Century Gothic"/>
              </a:rPr>
              <a:t>20</a:t>
            </a:r>
            <a:r>
              <a:rPr lang="es-ES" sz="700" spc="-10" dirty="0">
                <a:latin typeface="Century Gothic"/>
                <a:cs typeface="Century Gothic"/>
              </a:rPr>
              <a:t>23</a:t>
            </a:r>
            <a:r>
              <a:rPr sz="700" spc="-10" dirty="0">
                <a:latin typeface="Century Gothic"/>
                <a:cs typeface="Century Gothic"/>
              </a:rPr>
              <a:t>-</a:t>
            </a:r>
            <a:r>
              <a:rPr sz="700" dirty="0">
                <a:latin typeface="Century Gothic"/>
                <a:cs typeface="Century Gothic"/>
              </a:rPr>
              <a:t>202</a:t>
            </a:r>
            <a:r>
              <a:rPr lang="es-ES" sz="700" dirty="0">
                <a:latin typeface="Century Gothic"/>
                <a:cs typeface="Century Gothic"/>
              </a:rPr>
              <a:t>7</a:t>
            </a:r>
            <a:r>
              <a:rPr sz="700" spc="-10" dirty="0">
                <a:latin typeface="Century Gothic"/>
                <a:cs typeface="Century Gothic"/>
              </a:rPr>
              <a:t>AGINTALDIA</a:t>
            </a:r>
            <a:endParaRPr sz="700" dirty="0">
              <a:latin typeface="Century Gothic"/>
              <a:cs typeface="Century Gothic"/>
            </a:endParaRPr>
          </a:p>
          <a:p>
            <a:pPr marL="12700">
              <a:lnSpc>
                <a:spcPct val="100000"/>
              </a:lnSpc>
              <a:spcBef>
                <a:spcPts val="10"/>
              </a:spcBef>
            </a:pPr>
            <a:r>
              <a:rPr sz="2800" b="1" dirty="0">
                <a:latin typeface="Century Gothic"/>
                <a:cs typeface="Century Gothic"/>
              </a:rPr>
              <a:t>Informazio</a:t>
            </a:r>
            <a:r>
              <a:rPr sz="2800" b="1" spc="-120" dirty="0">
                <a:latin typeface="Century Gothic"/>
                <a:cs typeface="Century Gothic"/>
              </a:rPr>
              <a:t> </a:t>
            </a:r>
            <a:r>
              <a:rPr sz="2800" b="1" dirty="0">
                <a:latin typeface="Century Gothic"/>
                <a:cs typeface="Century Gothic"/>
              </a:rPr>
              <a:t>Batzorde</a:t>
            </a:r>
            <a:r>
              <a:rPr sz="2800" b="1" spc="-140" dirty="0">
                <a:latin typeface="Century Gothic"/>
                <a:cs typeface="Century Gothic"/>
              </a:rPr>
              <a:t> </a:t>
            </a:r>
            <a:r>
              <a:rPr sz="2800" b="1" spc="-10" dirty="0">
                <a:latin typeface="Century Gothic"/>
                <a:cs typeface="Century Gothic"/>
              </a:rPr>
              <a:t>Iraunkorrak</a:t>
            </a:r>
            <a:endParaRPr sz="2800" dirty="0">
              <a:latin typeface="Century Gothic"/>
              <a:cs typeface="Century Gothic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429768" y="920496"/>
            <a:ext cx="8481060" cy="5762625"/>
          </a:xfrm>
          <a:custGeom>
            <a:avLst/>
            <a:gdLst/>
            <a:ahLst/>
            <a:cxnLst/>
            <a:rect l="l" t="t" r="r" b="b"/>
            <a:pathLst>
              <a:path w="8481060" h="5762625">
                <a:moveTo>
                  <a:pt x="8481060" y="0"/>
                </a:moveTo>
                <a:lnTo>
                  <a:pt x="0" y="0"/>
                </a:lnTo>
                <a:lnTo>
                  <a:pt x="0" y="5762244"/>
                </a:lnTo>
                <a:lnTo>
                  <a:pt x="8481060" y="5762244"/>
                </a:lnTo>
                <a:lnTo>
                  <a:pt x="848106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509117" y="820648"/>
            <a:ext cx="8242300" cy="5733415"/>
          </a:xfrm>
          <a:prstGeom prst="rect">
            <a:avLst/>
          </a:prstGeom>
        </p:spPr>
        <p:txBody>
          <a:bodyPr vert="horz" wrap="square" lIns="0" tIns="793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25"/>
              </a:spcBef>
            </a:pPr>
            <a:r>
              <a:rPr lang="eu-ES" sz="2000" b="1" dirty="0">
                <a:solidFill>
                  <a:srgbClr val="CF1240"/>
                </a:solidFill>
                <a:latin typeface="Century Gothic"/>
                <a:cs typeface="Century Gothic"/>
              </a:rPr>
              <a:t>1.-</a:t>
            </a:r>
            <a:r>
              <a:rPr lang="eu-ES" sz="2000" b="1" spc="-45" dirty="0">
                <a:solidFill>
                  <a:srgbClr val="CF1240"/>
                </a:solidFill>
                <a:latin typeface="Century Gothic"/>
                <a:cs typeface="Century Gothic"/>
              </a:rPr>
              <a:t> </a:t>
            </a:r>
            <a:r>
              <a:rPr lang="eu-ES" sz="2000" b="1" dirty="0">
                <a:latin typeface="Century Gothic"/>
                <a:cs typeface="Century Gothic"/>
              </a:rPr>
              <a:t>Nahitaezko</a:t>
            </a:r>
            <a:r>
              <a:rPr lang="eu-ES" sz="2000" b="1" spc="-45" dirty="0">
                <a:latin typeface="Century Gothic"/>
                <a:cs typeface="Century Gothic"/>
              </a:rPr>
              <a:t> </a:t>
            </a:r>
            <a:r>
              <a:rPr lang="eu-ES" sz="2000" b="1" dirty="0">
                <a:latin typeface="Century Gothic"/>
                <a:cs typeface="Century Gothic"/>
              </a:rPr>
              <a:t>lege</a:t>
            </a:r>
            <a:r>
              <a:rPr lang="eu-ES" sz="2000" b="1" spc="-45" dirty="0">
                <a:latin typeface="Century Gothic"/>
                <a:cs typeface="Century Gothic"/>
              </a:rPr>
              <a:t> </a:t>
            </a:r>
            <a:r>
              <a:rPr lang="eu-ES" sz="2000" b="1" dirty="0">
                <a:latin typeface="Century Gothic"/>
                <a:cs typeface="Century Gothic"/>
              </a:rPr>
              <a:t>betebeharra</a:t>
            </a:r>
            <a:r>
              <a:rPr lang="eu-ES" sz="2000" b="1" spc="-15" dirty="0">
                <a:latin typeface="Century Gothic"/>
                <a:cs typeface="Century Gothic"/>
              </a:rPr>
              <a:t> </a:t>
            </a:r>
            <a:r>
              <a:rPr lang="eu-ES" sz="2000" dirty="0">
                <a:solidFill>
                  <a:srgbClr val="404040"/>
                </a:solidFill>
                <a:latin typeface="Century Gothic"/>
                <a:cs typeface="Century Gothic"/>
              </a:rPr>
              <a:t>(</a:t>
            </a:r>
            <a:r>
              <a:rPr lang="eu-ES" sz="2000" dirty="0" err="1">
                <a:solidFill>
                  <a:srgbClr val="404040"/>
                </a:solidFill>
                <a:latin typeface="Century Gothic"/>
                <a:cs typeface="Century Gothic"/>
              </a:rPr>
              <a:t>TAOLen</a:t>
            </a:r>
            <a:r>
              <a:rPr lang="eu-ES" sz="2000" spc="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lang="eu-ES" sz="2000" dirty="0">
                <a:solidFill>
                  <a:srgbClr val="404040"/>
                </a:solidFill>
                <a:latin typeface="Century Gothic"/>
                <a:cs typeface="Century Gothic"/>
              </a:rPr>
              <a:t>20.1</a:t>
            </a:r>
            <a:r>
              <a:rPr lang="eu-ES" sz="2000" spc="-20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lang="eu-ES" sz="2000" dirty="0">
                <a:solidFill>
                  <a:srgbClr val="404040"/>
                </a:solidFill>
                <a:latin typeface="Century Gothic"/>
                <a:cs typeface="Century Gothic"/>
              </a:rPr>
              <a:t>c)</a:t>
            </a:r>
            <a:r>
              <a:rPr lang="eu-ES" sz="2000" spc="-30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lang="eu-ES" sz="2000" spc="-10" dirty="0" err="1">
                <a:solidFill>
                  <a:srgbClr val="404040"/>
                </a:solidFill>
                <a:latin typeface="Century Gothic"/>
                <a:cs typeface="Century Gothic"/>
              </a:rPr>
              <a:t>art</a:t>
            </a:r>
            <a:r>
              <a:rPr lang="eu-ES" sz="2000" spc="-10" dirty="0">
                <a:solidFill>
                  <a:srgbClr val="404040"/>
                </a:solidFill>
                <a:latin typeface="Century Gothic"/>
                <a:cs typeface="Century Gothic"/>
              </a:rPr>
              <a:t>.)</a:t>
            </a:r>
            <a:endParaRPr lang="eu-ES" sz="2000" dirty="0">
              <a:latin typeface="Century Gothic"/>
              <a:cs typeface="Century Gothic"/>
            </a:endParaRPr>
          </a:p>
          <a:p>
            <a:pPr marL="723900" indent="-255270">
              <a:lnSpc>
                <a:spcPct val="100000"/>
              </a:lnSpc>
              <a:spcBef>
                <a:spcPts val="530"/>
              </a:spcBef>
              <a:buClr>
                <a:srgbClr val="404040"/>
              </a:buClr>
              <a:buSzPct val="90000"/>
              <a:buFont typeface="Century Gothic"/>
              <a:buAutoNum type="arabicPeriod"/>
              <a:tabLst>
                <a:tab pos="724535" algn="l"/>
              </a:tabLst>
            </a:pPr>
            <a:r>
              <a:rPr lang="eu-ES" sz="2000" b="1" dirty="0">
                <a:solidFill>
                  <a:srgbClr val="CF1240"/>
                </a:solidFill>
                <a:latin typeface="Century Gothic"/>
                <a:cs typeface="Century Gothic"/>
              </a:rPr>
              <a:t>&gt;5.000</a:t>
            </a:r>
            <a:r>
              <a:rPr lang="eu-ES" sz="2000" b="1" spc="-45" dirty="0">
                <a:solidFill>
                  <a:srgbClr val="CF1240"/>
                </a:solidFill>
                <a:latin typeface="Century Gothic"/>
                <a:cs typeface="Century Gothic"/>
              </a:rPr>
              <a:t> </a:t>
            </a:r>
            <a:r>
              <a:rPr lang="eu-ES" sz="2000" b="1" dirty="0">
                <a:solidFill>
                  <a:srgbClr val="CF1240"/>
                </a:solidFill>
                <a:latin typeface="Century Gothic"/>
                <a:cs typeface="Century Gothic"/>
              </a:rPr>
              <a:t>biztanleko</a:t>
            </a:r>
            <a:r>
              <a:rPr lang="eu-ES" sz="2000" b="1" spc="-25" dirty="0">
                <a:solidFill>
                  <a:srgbClr val="CF1240"/>
                </a:solidFill>
                <a:latin typeface="Century Gothic"/>
                <a:cs typeface="Century Gothic"/>
              </a:rPr>
              <a:t> </a:t>
            </a:r>
            <a:r>
              <a:rPr lang="eu-ES" sz="2000" b="1" spc="-10" dirty="0">
                <a:solidFill>
                  <a:srgbClr val="CF1240"/>
                </a:solidFill>
                <a:latin typeface="Century Gothic"/>
                <a:cs typeface="Century Gothic"/>
              </a:rPr>
              <a:t>udalak</a:t>
            </a:r>
            <a:endParaRPr lang="eu-ES" sz="2000" dirty="0">
              <a:latin typeface="Century Gothic"/>
              <a:cs typeface="Century Gothic"/>
            </a:endParaRPr>
          </a:p>
          <a:p>
            <a:pPr marL="723900" indent="-255270">
              <a:lnSpc>
                <a:spcPct val="100000"/>
              </a:lnSpc>
              <a:spcBef>
                <a:spcPts val="515"/>
              </a:spcBef>
              <a:buClr>
                <a:srgbClr val="404040"/>
              </a:buClr>
              <a:buSzPct val="90000"/>
              <a:buFont typeface="Century Gothic"/>
              <a:buAutoNum type="arabicPeriod"/>
              <a:tabLst>
                <a:tab pos="724535" algn="l"/>
              </a:tabLst>
            </a:pPr>
            <a:r>
              <a:rPr lang="eu-ES" sz="2000" b="1" dirty="0">
                <a:solidFill>
                  <a:srgbClr val="CF1240"/>
                </a:solidFill>
                <a:latin typeface="Century Gothic"/>
                <a:cs typeface="Century Gothic"/>
              </a:rPr>
              <a:t>&lt;5.000</a:t>
            </a:r>
            <a:r>
              <a:rPr lang="eu-ES" sz="2000" b="1" spc="-40" dirty="0">
                <a:solidFill>
                  <a:srgbClr val="CF1240"/>
                </a:solidFill>
                <a:latin typeface="Century Gothic"/>
                <a:cs typeface="Century Gothic"/>
              </a:rPr>
              <a:t> </a:t>
            </a:r>
            <a:r>
              <a:rPr lang="eu-ES" sz="2000" b="1" dirty="0">
                <a:solidFill>
                  <a:srgbClr val="CF1240"/>
                </a:solidFill>
                <a:latin typeface="Century Gothic"/>
                <a:cs typeface="Century Gothic"/>
              </a:rPr>
              <a:t>biztanleko</a:t>
            </a:r>
            <a:r>
              <a:rPr lang="eu-ES" sz="2000" b="1" spc="-35" dirty="0">
                <a:solidFill>
                  <a:srgbClr val="CF1240"/>
                </a:solidFill>
                <a:latin typeface="Century Gothic"/>
                <a:cs typeface="Century Gothic"/>
              </a:rPr>
              <a:t> </a:t>
            </a:r>
            <a:r>
              <a:rPr lang="eu-ES" sz="2000" b="1" spc="-10" dirty="0">
                <a:solidFill>
                  <a:srgbClr val="CF1240"/>
                </a:solidFill>
                <a:latin typeface="Century Gothic"/>
                <a:cs typeface="Century Gothic"/>
              </a:rPr>
              <a:t>udalak</a:t>
            </a:r>
            <a:endParaRPr lang="eu-ES" sz="2000" dirty="0">
              <a:latin typeface="Century Gothic"/>
              <a:cs typeface="Century Gothic"/>
            </a:endParaRPr>
          </a:p>
          <a:p>
            <a:pPr marL="1229995" lvl="1" indent="-303530">
              <a:lnSpc>
                <a:spcPct val="100000"/>
              </a:lnSpc>
              <a:spcBef>
                <a:spcPts val="575"/>
              </a:spcBef>
              <a:buAutoNum type="alphaLcParenR"/>
              <a:tabLst>
                <a:tab pos="1230630" algn="l"/>
              </a:tabLst>
            </a:pPr>
            <a:r>
              <a:rPr lang="eu-ES" sz="1800" dirty="0">
                <a:solidFill>
                  <a:srgbClr val="404040"/>
                </a:solidFill>
                <a:latin typeface="Century Gothic"/>
                <a:cs typeface="Century Gothic"/>
              </a:rPr>
              <a:t>Erregelamendu</a:t>
            </a:r>
            <a:r>
              <a:rPr lang="eu-ES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lang="eu-ES" sz="1800" dirty="0">
                <a:solidFill>
                  <a:srgbClr val="404040"/>
                </a:solidFill>
                <a:latin typeface="Century Gothic"/>
                <a:cs typeface="Century Gothic"/>
              </a:rPr>
              <a:t>Organikoan</a:t>
            </a:r>
            <a:r>
              <a:rPr lang="eu-ES" sz="1800" spc="-1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lang="eu-ES" sz="1800" dirty="0">
                <a:solidFill>
                  <a:srgbClr val="404040"/>
                </a:solidFill>
                <a:latin typeface="Century Gothic"/>
                <a:cs typeface="Century Gothic"/>
              </a:rPr>
              <a:t>finkatuz </a:t>
            </a:r>
            <a:r>
              <a:rPr lang="eu-ES" sz="1800" spc="-20" dirty="0">
                <a:solidFill>
                  <a:srgbClr val="404040"/>
                </a:solidFill>
                <a:latin typeface="Century Gothic"/>
                <a:cs typeface="Century Gothic"/>
              </a:rPr>
              <a:t>gero</a:t>
            </a:r>
            <a:endParaRPr lang="eu-ES" sz="1800" dirty="0">
              <a:latin typeface="Century Gothic"/>
              <a:cs typeface="Century Gothic"/>
            </a:endParaRPr>
          </a:p>
          <a:p>
            <a:pPr marL="1229995" lvl="1" indent="-303530">
              <a:lnSpc>
                <a:spcPct val="100000"/>
              </a:lnSpc>
              <a:spcBef>
                <a:spcPts val="565"/>
              </a:spcBef>
              <a:buAutoNum type="alphaLcParenR"/>
              <a:tabLst>
                <a:tab pos="1230630" algn="l"/>
              </a:tabLst>
            </a:pPr>
            <a:r>
              <a:rPr lang="eu-ES" sz="1800" dirty="0">
                <a:solidFill>
                  <a:srgbClr val="404040"/>
                </a:solidFill>
                <a:latin typeface="Century Gothic"/>
                <a:cs typeface="Century Gothic"/>
              </a:rPr>
              <a:t>Osoko</a:t>
            </a:r>
            <a:r>
              <a:rPr lang="eu-ES" sz="1800" spc="-2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lang="eu-ES" sz="1800" dirty="0">
                <a:solidFill>
                  <a:srgbClr val="404040"/>
                </a:solidFill>
                <a:latin typeface="Century Gothic"/>
                <a:cs typeface="Century Gothic"/>
              </a:rPr>
              <a:t>Bilkuran</a:t>
            </a:r>
            <a:r>
              <a:rPr lang="eu-ES" sz="1800" spc="-2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lang="eu-ES" sz="1800" dirty="0">
                <a:solidFill>
                  <a:srgbClr val="404040"/>
                </a:solidFill>
                <a:latin typeface="Century Gothic"/>
                <a:cs typeface="Century Gothic"/>
              </a:rPr>
              <a:t>erabakiz</a:t>
            </a:r>
            <a:r>
              <a:rPr lang="eu-ES" sz="1800" spc="-2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lang="eu-ES" sz="1800" spc="-20" dirty="0">
                <a:solidFill>
                  <a:srgbClr val="404040"/>
                </a:solidFill>
                <a:latin typeface="Century Gothic"/>
                <a:cs typeface="Century Gothic"/>
              </a:rPr>
              <a:t>gero</a:t>
            </a:r>
            <a:endParaRPr lang="eu-ES" sz="1800" dirty="0">
              <a:latin typeface="Century Gothic"/>
              <a:cs typeface="Century Gothic"/>
            </a:endParaRPr>
          </a:p>
          <a:p>
            <a:pPr marL="1222375" lvl="1" indent="-295910">
              <a:lnSpc>
                <a:spcPct val="100000"/>
              </a:lnSpc>
              <a:spcBef>
                <a:spcPts val="994"/>
              </a:spcBef>
              <a:buAutoNum type="alphaLcParenR"/>
              <a:tabLst>
                <a:tab pos="1223010" algn="l"/>
              </a:tabLst>
            </a:pPr>
            <a:r>
              <a:rPr lang="eu-ES" sz="1800" dirty="0">
                <a:solidFill>
                  <a:srgbClr val="404040"/>
                </a:solidFill>
                <a:latin typeface="Century Gothic"/>
                <a:cs typeface="Century Gothic"/>
              </a:rPr>
              <a:t>Baldin</a:t>
            </a:r>
            <a:r>
              <a:rPr lang="eu-ES" sz="1800" spc="-4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lang="eu-ES" sz="1800" dirty="0">
                <a:solidFill>
                  <a:srgbClr val="404040"/>
                </a:solidFill>
                <a:latin typeface="Century Gothic"/>
                <a:cs typeface="Century Gothic"/>
              </a:rPr>
              <a:t>eta</a:t>
            </a:r>
            <a:r>
              <a:rPr lang="eu-ES" sz="1800" spc="10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lang="eu-ES" sz="1800" dirty="0">
                <a:solidFill>
                  <a:srgbClr val="404040"/>
                </a:solidFill>
                <a:latin typeface="Century Gothic"/>
                <a:cs typeface="Century Gothic"/>
              </a:rPr>
              <a:t>a)</a:t>
            </a:r>
            <a:r>
              <a:rPr lang="eu-ES" sz="1800" spc="-1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lang="eu-ES" sz="1800" dirty="0" err="1">
                <a:solidFill>
                  <a:srgbClr val="404040"/>
                </a:solidFill>
                <a:latin typeface="Century Gothic"/>
                <a:cs typeface="Century Gothic"/>
              </a:rPr>
              <a:t>eta</a:t>
            </a:r>
            <a:r>
              <a:rPr lang="eu-ES" sz="1800" spc="10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lang="eu-ES" sz="1800" dirty="0">
                <a:solidFill>
                  <a:srgbClr val="404040"/>
                </a:solidFill>
                <a:latin typeface="Century Gothic"/>
                <a:cs typeface="Century Gothic"/>
              </a:rPr>
              <a:t>b) gauzatzen</a:t>
            </a:r>
            <a:r>
              <a:rPr lang="eu-ES" sz="1800" spc="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lang="eu-ES" sz="1800" dirty="0">
                <a:solidFill>
                  <a:srgbClr val="404040"/>
                </a:solidFill>
                <a:latin typeface="Century Gothic"/>
                <a:cs typeface="Century Gothic"/>
              </a:rPr>
              <a:t>ez badira,</a:t>
            </a:r>
            <a:r>
              <a:rPr lang="eu-ES" sz="1800" spc="-2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lang="eu-ES" sz="1800" dirty="0">
                <a:solidFill>
                  <a:srgbClr val="404040"/>
                </a:solidFill>
                <a:latin typeface="Century Gothic"/>
                <a:cs typeface="Century Gothic"/>
              </a:rPr>
              <a:t>informazio</a:t>
            </a:r>
            <a:r>
              <a:rPr lang="eu-ES" sz="1800" spc="-4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lang="eu-ES" sz="1800" spc="-10" dirty="0">
                <a:solidFill>
                  <a:srgbClr val="404040"/>
                </a:solidFill>
                <a:latin typeface="Century Gothic"/>
                <a:cs typeface="Century Gothic"/>
              </a:rPr>
              <a:t>batzordea</a:t>
            </a:r>
            <a:endParaRPr lang="eu-ES" sz="1800" dirty="0">
              <a:latin typeface="Century Gothic"/>
              <a:cs typeface="Century Gothic"/>
            </a:endParaRPr>
          </a:p>
          <a:p>
            <a:pPr marL="927100">
              <a:lnSpc>
                <a:spcPct val="100000"/>
              </a:lnSpc>
            </a:pPr>
            <a:r>
              <a:rPr lang="eu-ES" sz="1800" dirty="0">
                <a:solidFill>
                  <a:srgbClr val="404040"/>
                </a:solidFill>
                <a:latin typeface="Century Gothic"/>
                <a:cs typeface="Century Gothic"/>
              </a:rPr>
              <a:t>ez</a:t>
            </a:r>
            <a:r>
              <a:rPr lang="eu-ES" sz="1800" spc="-2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lang="eu-ES" sz="1800" dirty="0">
                <a:solidFill>
                  <a:srgbClr val="404040"/>
                </a:solidFill>
                <a:latin typeface="Century Gothic"/>
                <a:cs typeface="Century Gothic"/>
              </a:rPr>
              <a:t>den</a:t>
            </a:r>
            <a:r>
              <a:rPr lang="eu-ES" sz="1800" spc="-1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lang="eu-ES" sz="1800" dirty="0">
                <a:solidFill>
                  <a:srgbClr val="404040"/>
                </a:solidFill>
                <a:latin typeface="Century Gothic"/>
                <a:cs typeface="Century Gothic"/>
              </a:rPr>
              <a:t>beste</a:t>
            </a:r>
            <a:r>
              <a:rPr lang="eu-ES" sz="1800" spc="20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lang="eu-ES" sz="1800" dirty="0">
                <a:solidFill>
                  <a:srgbClr val="404040"/>
                </a:solidFill>
                <a:latin typeface="Century Gothic"/>
                <a:cs typeface="Century Gothic"/>
              </a:rPr>
              <a:t>antolatzeko</a:t>
            </a:r>
            <a:r>
              <a:rPr lang="eu-ES" sz="1800" spc="1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lang="eu-ES" sz="1800" dirty="0">
                <a:solidFill>
                  <a:srgbClr val="404040"/>
                </a:solidFill>
                <a:latin typeface="Century Gothic"/>
                <a:cs typeface="Century Gothic"/>
              </a:rPr>
              <a:t>modu</a:t>
            </a:r>
            <a:r>
              <a:rPr lang="eu-ES" sz="1800" spc="-20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lang="eu-ES" sz="1800" dirty="0">
                <a:solidFill>
                  <a:srgbClr val="404040"/>
                </a:solidFill>
                <a:latin typeface="Century Gothic"/>
                <a:cs typeface="Century Gothic"/>
              </a:rPr>
              <a:t>bat</a:t>
            </a:r>
            <a:r>
              <a:rPr lang="eu-ES" sz="1800" spc="-20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lang="eu-ES" sz="1800" dirty="0">
                <a:solidFill>
                  <a:srgbClr val="404040"/>
                </a:solidFill>
                <a:latin typeface="Century Gothic"/>
                <a:cs typeface="Century Gothic"/>
              </a:rPr>
              <a:t>izan</a:t>
            </a:r>
            <a:r>
              <a:rPr lang="eu-ES" sz="1800" spc="-3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lang="eu-ES" sz="1800" spc="-10" dirty="0">
                <a:solidFill>
                  <a:srgbClr val="404040"/>
                </a:solidFill>
                <a:latin typeface="Century Gothic"/>
                <a:cs typeface="Century Gothic"/>
              </a:rPr>
              <a:t>daiteke</a:t>
            </a:r>
            <a:endParaRPr lang="eu-ES" sz="1800" dirty="0">
              <a:latin typeface="Century Gothic"/>
              <a:cs typeface="Century Gothic"/>
            </a:endParaRPr>
          </a:p>
          <a:p>
            <a:pPr marL="83820">
              <a:lnSpc>
                <a:spcPct val="100000"/>
              </a:lnSpc>
              <a:spcBef>
                <a:spcPts val="535"/>
              </a:spcBef>
            </a:pPr>
            <a:r>
              <a:rPr lang="eu-ES" sz="2000" b="1" dirty="0">
                <a:solidFill>
                  <a:srgbClr val="CF1240"/>
                </a:solidFill>
                <a:latin typeface="Century Gothic"/>
                <a:cs typeface="Century Gothic"/>
              </a:rPr>
              <a:t>2.-</a:t>
            </a:r>
            <a:r>
              <a:rPr lang="eu-ES" sz="2000" b="1" spc="-20" dirty="0">
                <a:solidFill>
                  <a:srgbClr val="CF1240"/>
                </a:solidFill>
                <a:latin typeface="Century Gothic"/>
                <a:cs typeface="Century Gothic"/>
              </a:rPr>
              <a:t> </a:t>
            </a:r>
            <a:r>
              <a:rPr lang="eu-ES" sz="2000" b="1" dirty="0">
                <a:latin typeface="Century Gothic"/>
                <a:cs typeface="Century Gothic"/>
              </a:rPr>
              <a:t>Helburu</a:t>
            </a:r>
            <a:r>
              <a:rPr lang="eu-ES" sz="2000" b="1" spc="-15" dirty="0">
                <a:latin typeface="Century Gothic"/>
                <a:cs typeface="Century Gothic"/>
              </a:rPr>
              <a:t> </a:t>
            </a:r>
            <a:r>
              <a:rPr lang="eu-ES" sz="2000" b="1" spc="-10" dirty="0">
                <a:latin typeface="Century Gothic"/>
                <a:cs typeface="Century Gothic"/>
              </a:rPr>
              <a:t>bikoitza:</a:t>
            </a:r>
            <a:endParaRPr lang="eu-ES" sz="2000" dirty="0">
              <a:latin typeface="Century Gothic"/>
              <a:cs typeface="Century Gothic"/>
            </a:endParaRPr>
          </a:p>
          <a:p>
            <a:pPr marL="1125220" indent="-255270">
              <a:lnSpc>
                <a:spcPct val="100000"/>
              </a:lnSpc>
              <a:spcBef>
                <a:spcPts val="990"/>
              </a:spcBef>
              <a:buAutoNum type="arabicPeriod"/>
              <a:tabLst>
                <a:tab pos="1125855" algn="l"/>
              </a:tabLst>
            </a:pPr>
            <a:r>
              <a:rPr lang="eu-ES" sz="1800" dirty="0">
                <a:solidFill>
                  <a:srgbClr val="404040"/>
                </a:solidFill>
                <a:latin typeface="Century Gothic"/>
                <a:cs typeface="Century Gothic"/>
              </a:rPr>
              <a:t>Osoko</a:t>
            </a:r>
            <a:r>
              <a:rPr lang="eu-ES" sz="1800" spc="-20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lang="eu-ES" sz="1800" dirty="0">
                <a:solidFill>
                  <a:srgbClr val="404040"/>
                </a:solidFill>
                <a:latin typeface="Century Gothic"/>
                <a:cs typeface="Century Gothic"/>
              </a:rPr>
              <a:t>Bilkuran</a:t>
            </a:r>
            <a:r>
              <a:rPr lang="eu-ES" sz="1800" spc="-40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lang="eu-ES" sz="1800" dirty="0">
                <a:solidFill>
                  <a:srgbClr val="404040"/>
                </a:solidFill>
                <a:latin typeface="Century Gothic"/>
                <a:cs typeface="Century Gothic"/>
              </a:rPr>
              <a:t>erabakitako</a:t>
            </a:r>
            <a:r>
              <a:rPr lang="eu-ES" sz="1800" spc="-10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lang="eu-ES" sz="1800" dirty="0">
                <a:solidFill>
                  <a:srgbClr val="404040"/>
                </a:solidFill>
                <a:latin typeface="Century Gothic"/>
                <a:cs typeface="Century Gothic"/>
              </a:rPr>
              <a:t>gaiei</a:t>
            </a:r>
            <a:r>
              <a:rPr lang="eu-ES" sz="1800" spc="-2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lang="eu-ES" sz="1800" dirty="0">
                <a:solidFill>
                  <a:srgbClr val="404040"/>
                </a:solidFill>
                <a:latin typeface="Century Gothic"/>
                <a:cs typeface="Century Gothic"/>
              </a:rPr>
              <a:t>buruzko</a:t>
            </a:r>
            <a:r>
              <a:rPr lang="eu-ES" sz="1800" spc="-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lang="eu-ES" sz="1800" b="1" dirty="0">
                <a:latin typeface="Century Gothic"/>
                <a:cs typeface="Century Gothic"/>
              </a:rPr>
              <a:t>irizpen</a:t>
            </a:r>
            <a:r>
              <a:rPr lang="eu-ES" sz="1800" b="1" spc="-30" dirty="0">
                <a:latin typeface="Century Gothic"/>
                <a:cs typeface="Century Gothic"/>
              </a:rPr>
              <a:t> </a:t>
            </a:r>
            <a:r>
              <a:rPr lang="eu-ES" sz="1800" b="1" dirty="0">
                <a:latin typeface="Century Gothic"/>
                <a:cs typeface="Century Gothic"/>
              </a:rPr>
              <a:t>ez</a:t>
            </a:r>
            <a:r>
              <a:rPr lang="eu-ES" sz="1800" b="1" spc="-10" dirty="0">
                <a:latin typeface="Century Gothic"/>
                <a:cs typeface="Century Gothic"/>
              </a:rPr>
              <a:t> lotesleak</a:t>
            </a:r>
            <a:endParaRPr lang="eu-ES" sz="1800" dirty="0">
              <a:latin typeface="Century Gothic"/>
              <a:cs typeface="Century Gothic"/>
            </a:endParaRPr>
          </a:p>
          <a:p>
            <a:pPr marL="870585">
              <a:lnSpc>
                <a:spcPct val="100000"/>
              </a:lnSpc>
            </a:pPr>
            <a:r>
              <a:rPr lang="eu-ES" sz="1800" dirty="0">
                <a:solidFill>
                  <a:srgbClr val="404040"/>
                </a:solidFill>
                <a:latin typeface="Century Gothic"/>
                <a:cs typeface="Century Gothic"/>
              </a:rPr>
              <a:t>egitea</a:t>
            </a:r>
            <a:r>
              <a:rPr lang="eu-ES" sz="1800" spc="-40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lang="eu-ES" sz="1800" dirty="0">
                <a:solidFill>
                  <a:srgbClr val="404040"/>
                </a:solidFill>
                <a:latin typeface="Century Gothic"/>
                <a:cs typeface="Century Gothic"/>
              </a:rPr>
              <a:t>(egin</a:t>
            </a:r>
            <a:r>
              <a:rPr lang="eu-ES" sz="1800" spc="10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lang="eu-ES" sz="1800" dirty="0">
                <a:solidFill>
                  <a:srgbClr val="404040"/>
                </a:solidFill>
                <a:latin typeface="Century Gothic"/>
                <a:cs typeface="Century Gothic"/>
              </a:rPr>
              <a:t>ezean, erabakia</a:t>
            </a:r>
            <a:r>
              <a:rPr lang="eu-ES" sz="1800" spc="-2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lang="eu-ES" sz="1800" spc="-10" dirty="0">
                <a:solidFill>
                  <a:srgbClr val="404040"/>
                </a:solidFill>
                <a:latin typeface="Century Gothic"/>
                <a:cs typeface="Century Gothic"/>
              </a:rPr>
              <a:t>baliogabetzea)</a:t>
            </a:r>
            <a:endParaRPr lang="eu-ES" sz="1800" dirty="0">
              <a:latin typeface="Century Gothic"/>
              <a:cs typeface="Century Gothic"/>
            </a:endParaRPr>
          </a:p>
          <a:p>
            <a:pPr marL="870585" marR="143510" indent="255270">
              <a:lnSpc>
                <a:spcPts val="2150"/>
              </a:lnSpc>
              <a:spcBef>
                <a:spcPts val="1090"/>
              </a:spcBef>
              <a:buClr>
                <a:srgbClr val="404040"/>
              </a:buClr>
              <a:buFont typeface="Century Gothic"/>
              <a:buAutoNum type="arabicPeriod" startAt="2"/>
              <a:tabLst>
                <a:tab pos="1125855" algn="l"/>
              </a:tabLst>
            </a:pPr>
            <a:r>
              <a:rPr lang="eu-ES" sz="1800" b="1" dirty="0">
                <a:latin typeface="Century Gothic"/>
                <a:cs typeface="Century Gothic"/>
              </a:rPr>
              <a:t>Gobernu</a:t>
            </a:r>
            <a:r>
              <a:rPr lang="eu-ES" sz="1800" b="1" spc="-65" dirty="0">
                <a:latin typeface="Century Gothic"/>
                <a:cs typeface="Century Gothic"/>
              </a:rPr>
              <a:t> </a:t>
            </a:r>
            <a:r>
              <a:rPr lang="eu-ES" sz="1800" b="1" dirty="0">
                <a:latin typeface="Century Gothic"/>
                <a:cs typeface="Century Gothic"/>
              </a:rPr>
              <a:t>organoen</a:t>
            </a:r>
            <a:r>
              <a:rPr lang="eu-ES" sz="1800" b="1" spc="-55" dirty="0">
                <a:latin typeface="Century Gothic"/>
                <a:cs typeface="Century Gothic"/>
              </a:rPr>
              <a:t> </a:t>
            </a:r>
            <a:r>
              <a:rPr lang="eu-ES" sz="1800" b="1" dirty="0">
                <a:latin typeface="Century Gothic"/>
                <a:cs typeface="Century Gothic"/>
              </a:rPr>
              <a:t>kudeaketaren</a:t>
            </a:r>
            <a:r>
              <a:rPr lang="eu-ES" sz="1800" b="1" spc="-40" dirty="0">
                <a:latin typeface="Century Gothic"/>
                <a:cs typeface="Century Gothic"/>
              </a:rPr>
              <a:t> </a:t>
            </a:r>
            <a:r>
              <a:rPr lang="eu-ES" sz="1800" b="1" dirty="0">
                <a:latin typeface="Century Gothic"/>
                <a:cs typeface="Century Gothic"/>
              </a:rPr>
              <a:t>jarraipena</a:t>
            </a:r>
            <a:r>
              <a:rPr lang="eu-ES" sz="1800" b="1" spc="-50" dirty="0">
                <a:latin typeface="Century Gothic"/>
                <a:cs typeface="Century Gothic"/>
              </a:rPr>
              <a:t> </a:t>
            </a:r>
            <a:r>
              <a:rPr lang="eu-ES" sz="1800" dirty="0">
                <a:solidFill>
                  <a:srgbClr val="404040"/>
                </a:solidFill>
                <a:latin typeface="Century Gothic"/>
                <a:cs typeface="Century Gothic"/>
              </a:rPr>
              <a:t>(Alkatetza,</a:t>
            </a:r>
            <a:r>
              <a:rPr lang="eu-ES" sz="1800" spc="10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lang="eu-ES" sz="1800" spc="-10" dirty="0">
                <a:solidFill>
                  <a:srgbClr val="404040"/>
                </a:solidFill>
                <a:latin typeface="Century Gothic"/>
                <a:cs typeface="Century Gothic"/>
              </a:rPr>
              <a:t>Tokiko </a:t>
            </a:r>
            <a:r>
              <a:rPr lang="eu-ES" sz="1800" dirty="0">
                <a:solidFill>
                  <a:srgbClr val="404040"/>
                </a:solidFill>
                <a:latin typeface="Century Gothic"/>
                <a:cs typeface="Century Gothic"/>
              </a:rPr>
              <a:t>Gobernu</a:t>
            </a:r>
            <a:r>
              <a:rPr lang="eu-ES" sz="1800" spc="-10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lang="eu-ES" sz="1800" dirty="0">
                <a:solidFill>
                  <a:srgbClr val="404040"/>
                </a:solidFill>
                <a:latin typeface="Century Gothic"/>
                <a:cs typeface="Century Gothic"/>
              </a:rPr>
              <a:t>Batzarra</a:t>
            </a:r>
            <a:r>
              <a:rPr lang="eu-ES" sz="1800" spc="-20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lang="eu-ES" sz="1800" dirty="0">
                <a:solidFill>
                  <a:srgbClr val="404040"/>
                </a:solidFill>
                <a:latin typeface="Century Gothic"/>
                <a:cs typeface="Century Gothic"/>
              </a:rPr>
              <a:t>eta</a:t>
            </a:r>
            <a:r>
              <a:rPr lang="eu-ES" sz="1800" spc="-10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lang="eu-ES" sz="1800" dirty="0">
                <a:solidFill>
                  <a:srgbClr val="404040"/>
                </a:solidFill>
                <a:latin typeface="Century Gothic"/>
                <a:cs typeface="Century Gothic"/>
              </a:rPr>
              <a:t>udal-arloko</a:t>
            </a:r>
            <a:r>
              <a:rPr lang="eu-ES" sz="1800" spc="-3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lang="eu-ES" sz="1800" spc="-10" dirty="0">
                <a:solidFill>
                  <a:srgbClr val="404040"/>
                </a:solidFill>
                <a:latin typeface="Century Gothic"/>
                <a:cs typeface="Century Gothic"/>
              </a:rPr>
              <a:t>ordezkariak).</a:t>
            </a:r>
            <a:endParaRPr lang="eu-ES" sz="1800" dirty="0">
              <a:latin typeface="Century Gothic"/>
              <a:cs typeface="Century Gothic"/>
            </a:endParaRPr>
          </a:p>
          <a:p>
            <a:pPr marL="12700">
              <a:lnSpc>
                <a:spcPct val="100000"/>
              </a:lnSpc>
              <a:spcBef>
                <a:spcPts val="459"/>
              </a:spcBef>
            </a:pPr>
            <a:r>
              <a:rPr lang="eu-ES" sz="2000" b="1" dirty="0">
                <a:solidFill>
                  <a:srgbClr val="CF1240"/>
                </a:solidFill>
                <a:latin typeface="Century Gothic"/>
                <a:cs typeface="Century Gothic"/>
              </a:rPr>
              <a:t>3.-</a:t>
            </a:r>
            <a:r>
              <a:rPr lang="eu-ES" sz="2000" b="1" spc="-5" dirty="0">
                <a:solidFill>
                  <a:srgbClr val="CF1240"/>
                </a:solidFill>
                <a:latin typeface="Century Gothic"/>
                <a:cs typeface="Century Gothic"/>
              </a:rPr>
              <a:t> </a:t>
            </a:r>
            <a:r>
              <a:rPr lang="eu-ES" sz="2000" b="1" spc="-10" dirty="0">
                <a:latin typeface="Century Gothic"/>
                <a:cs typeface="Century Gothic"/>
              </a:rPr>
              <a:t>Kopurua:</a:t>
            </a:r>
            <a:endParaRPr lang="eu-ES" sz="2000" dirty="0">
              <a:latin typeface="Century Gothic"/>
              <a:cs typeface="Century Gothic"/>
            </a:endParaRPr>
          </a:p>
          <a:p>
            <a:pPr marL="1082040" lvl="1" indent="-254635">
              <a:lnSpc>
                <a:spcPts val="1945"/>
              </a:lnSpc>
              <a:spcBef>
                <a:spcPts val="560"/>
              </a:spcBef>
              <a:buAutoNum type="arabicPeriod"/>
              <a:tabLst>
                <a:tab pos="1082675" algn="l"/>
              </a:tabLst>
            </a:pPr>
            <a:r>
              <a:rPr lang="eu-ES" sz="1800" dirty="0">
                <a:solidFill>
                  <a:srgbClr val="404040"/>
                </a:solidFill>
                <a:latin typeface="Century Gothic"/>
                <a:cs typeface="Century Gothic"/>
              </a:rPr>
              <a:t>Gomendioa</a:t>
            </a:r>
            <a:r>
              <a:rPr lang="eu-ES" sz="1800" b="1" dirty="0">
                <a:latin typeface="Century Gothic"/>
                <a:cs typeface="Century Gothic"/>
              </a:rPr>
              <a:t>:</a:t>
            </a:r>
            <a:r>
              <a:rPr lang="eu-ES" sz="1800" b="1" spc="415" dirty="0">
                <a:latin typeface="Century Gothic"/>
                <a:cs typeface="Century Gothic"/>
              </a:rPr>
              <a:t> </a:t>
            </a:r>
            <a:r>
              <a:rPr lang="eu-ES" sz="1800" b="1" dirty="0">
                <a:latin typeface="Century Gothic"/>
                <a:cs typeface="Century Gothic"/>
              </a:rPr>
              <a:t>Kopuru</a:t>
            </a:r>
            <a:r>
              <a:rPr lang="eu-ES" sz="1800" b="1" spc="-55" dirty="0">
                <a:latin typeface="Century Gothic"/>
                <a:cs typeface="Century Gothic"/>
              </a:rPr>
              <a:t> </a:t>
            </a:r>
            <a:r>
              <a:rPr lang="eu-ES" sz="1800" b="1" dirty="0">
                <a:latin typeface="Century Gothic"/>
                <a:cs typeface="Century Gothic"/>
              </a:rPr>
              <a:t>txikia</a:t>
            </a:r>
            <a:r>
              <a:rPr lang="eu-ES" sz="1800" b="1" spc="-20" dirty="0">
                <a:latin typeface="Century Gothic"/>
                <a:cs typeface="Century Gothic"/>
              </a:rPr>
              <a:t> </a:t>
            </a:r>
            <a:r>
              <a:rPr lang="eu-ES" sz="1800" dirty="0">
                <a:solidFill>
                  <a:srgbClr val="404040"/>
                </a:solidFill>
                <a:latin typeface="Century Gothic"/>
                <a:cs typeface="Century Gothic"/>
              </a:rPr>
              <a:t>(esaterako,</a:t>
            </a:r>
            <a:r>
              <a:rPr lang="eu-ES" sz="1800" spc="10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lang="eu-ES" sz="1800" dirty="0">
                <a:solidFill>
                  <a:srgbClr val="404040"/>
                </a:solidFill>
                <a:latin typeface="Century Gothic"/>
                <a:cs typeface="Century Gothic"/>
              </a:rPr>
              <a:t>hiru:</a:t>
            </a:r>
            <a:r>
              <a:rPr lang="eu-ES" sz="1800" spc="-30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lang="eu-ES" sz="1800" spc="-10" dirty="0">
                <a:solidFill>
                  <a:srgbClr val="404040"/>
                </a:solidFill>
                <a:latin typeface="Century Gothic"/>
                <a:cs typeface="Century Gothic"/>
              </a:rPr>
              <a:t>antolakuntza,</a:t>
            </a:r>
            <a:endParaRPr lang="eu-ES" sz="1800" dirty="0">
              <a:latin typeface="Century Gothic"/>
              <a:cs typeface="Century Gothic"/>
            </a:endParaRPr>
          </a:p>
          <a:p>
            <a:pPr marL="828040">
              <a:lnSpc>
                <a:spcPts val="1945"/>
              </a:lnSpc>
            </a:pPr>
            <a:r>
              <a:rPr lang="eu-ES" sz="1800" dirty="0">
                <a:solidFill>
                  <a:srgbClr val="404040"/>
                </a:solidFill>
                <a:latin typeface="Century Gothic"/>
                <a:cs typeface="Century Gothic"/>
              </a:rPr>
              <a:t>lurraldea,</a:t>
            </a:r>
            <a:r>
              <a:rPr lang="eu-ES" sz="1800" spc="-20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lang="eu-ES" sz="1800" spc="-10" dirty="0">
                <a:solidFill>
                  <a:srgbClr val="404040"/>
                </a:solidFill>
                <a:latin typeface="Century Gothic"/>
                <a:cs typeface="Century Gothic"/>
              </a:rPr>
              <a:t>herritarrak).</a:t>
            </a:r>
            <a:endParaRPr lang="eu-ES" sz="1800" dirty="0">
              <a:latin typeface="Century Gothic"/>
              <a:cs typeface="Century Gothic"/>
            </a:endParaRPr>
          </a:p>
          <a:p>
            <a:pPr marL="828040" marR="511809" lvl="1" indent="254635">
              <a:lnSpc>
                <a:spcPct val="79400"/>
              </a:lnSpc>
              <a:spcBef>
                <a:spcPts val="1019"/>
              </a:spcBef>
              <a:buClr>
                <a:srgbClr val="404040"/>
              </a:buClr>
              <a:buFont typeface="Century Gothic"/>
              <a:buAutoNum type="arabicPeriod" startAt="2"/>
              <a:tabLst>
                <a:tab pos="1082675" algn="l"/>
              </a:tabLst>
            </a:pPr>
            <a:r>
              <a:rPr lang="eu-ES" sz="1800" b="1" dirty="0">
                <a:latin typeface="Century Gothic"/>
                <a:cs typeface="Century Gothic"/>
              </a:rPr>
              <a:t>Kontuen</a:t>
            </a:r>
            <a:r>
              <a:rPr lang="eu-ES" sz="1800" b="1" spc="-75" dirty="0">
                <a:latin typeface="Century Gothic"/>
                <a:cs typeface="Century Gothic"/>
              </a:rPr>
              <a:t> </a:t>
            </a:r>
            <a:r>
              <a:rPr lang="eu-ES" sz="1800" b="1" dirty="0">
                <a:latin typeface="Century Gothic"/>
                <a:cs typeface="Century Gothic"/>
              </a:rPr>
              <a:t>Batzorde</a:t>
            </a:r>
            <a:r>
              <a:rPr lang="eu-ES" sz="1800" b="1" spc="-35" dirty="0">
                <a:latin typeface="Century Gothic"/>
                <a:cs typeface="Century Gothic"/>
              </a:rPr>
              <a:t> </a:t>
            </a:r>
            <a:r>
              <a:rPr lang="eu-ES" sz="1800" b="1" dirty="0">
                <a:latin typeface="Century Gothic"/>
                <a:cs typeface="Century Gothic"/>
              </a:rPr>
              <a:t>Berezia</a:t>
            </a:r>
            <a:r>
              <a:rPr lang="eu-ES" sz="1800" b="1" spc="-25" dirty="0">
                <a:latin typeface="Century Gothic"/>
                <a:cs typeface="Century Gothic"/>
              </a:rPr>
              <a:t> </a:t>
            </a:r>
            <a:r>
              <a:rPr lang="eu-ES" sz="1800" dirty="0">
                <a:solidFill>
                  <a:srgbClr val="404040"/>
                </a:solidFill>
                <a:latin typeface="Century Gothic"/>
                <a:cs typeface="Century Gothic"/>
              </a:rPr>
              <a:t>izan</a:t>
            </a:r>
            <a:r>
              <a:rPr lang="eu-ES" sz="1800" spc="-4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lang="eu-ES" sz="1800" dirty="0">
                <a:solidFill>
                  <a:srgbClr val="404040"/>
                </a:solidFill>
                <a:latin typeface="Century Gothic"/>
                <a:cs typeface="Century Gothic"/>
              </a:rPr>
              <a:t>beharra</a:t>
            </a:r>
            <a:r>
              <a:rPr lang="eu-ES" sz="1800" spc="-20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lang="eu-ES" sz="1800" dirty="0">
                <a:solidFill>
                  <a:srgbClr val="404040"/>
                </a:solidFill>
                <a:latin typeface="Century Gothic"/>
                <a:cs typeface="Century Gothic"/>
              </a:rPr>
              <a:t>(5.000</a:t>
            </a:r>
            <a:r>
              <a:rPr lang="eu-ES" sz="1800" spc="3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lang="eu-ES" sz="1800" dirty="0">
                <a:solidFill>
                  <a:srgbClr val="404040"/>
                </a:solidFill>
                <a:latin typeface="Century Gothic"/>
                <a:cs typeface="Century Gothic"/>
              </a:rPr>
              <a:t>biztanle</a:t>
            </a:r>
            <a:r>
              <a:rPr lang="eu-ES" sz="1800" spc="-3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lang="eu-ES" sz="1800" spc="-10" dirty="0">
                <a:solidFill>
                  <a:srgbClr val="404040"/>
                </a:solidFill>
                <a:latin typeface="Century Gothic"/>
                <a:cs typeface="Century Gothic"/>
              </a:rPr>
              <a:t>baino </a:t>
            </a:r>
            <a:r>
              <a:rPr lang="eu-ES" sz="1800" dirty="0">
                <a:solidFill>
                  <a:srgbClr val="404040"/>
                </a:solidFill>
                <a:latin typeface="Century Gothic"/>
                <a:cs typeface="Century Gothic"/>
              </a:rPr>
              <a:t>gutxiagokoek</a:t>
            </a:r>
            <a:r>
              <a:rPr lang="eu-ES" sz="1800" spc="-1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lang="eu-ES" sz="1800" dirty="0">
                <a:solidFill>
                  <a:srgbClr val="404040"/>
                </a:solidFill>
                <a:latin typeface="Century Gothic"/>
                <a:cs typeface="Century Gothic"/>
              </a:rPr>
              <a:t>ere</a:t>
            </a:r>
            <a:r>
              <a:rPr lang="eu-ES" sz="1800" spc="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lang="eu-ES" sz="1800" spc="-20" dirty="0">
                <a:solidFill>
                  <a:srgbClr val="404040"/>
                </a:solidFill>
                <a:latin typeface="Century Gothic"/>
                <a:cs typeface="Century Gothic"/>
              </a:rPr>
              <a:t>bai)</a:t>
            </a:r>
            <a:endParaRPr lang="eu-ES" sz="1800" dirty="0">
              <a:latin typeface="Century Gothic"/>
              <a:cs typeface="Century Gothic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773159" y="152146"/>
            <a:ext cx="116839" cy="212238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es-ES" sz="1300" spc="-5" dirty="0">
                <a:latin typeface="Century Gothic"/>
                <a:cs typeface="Century Gothic"/>
              </a:rPr>
              <a:t>5</a:t>
            </a:r>
            <a:endParaRPr sz="1300" dirty="0">
              <a:latin typeface="Century Gothic"/>
              <a:cs typeface="Century Gothic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757673" y="168021"/>
            <a:ext cx="3657600" cy="227626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indent="1606550">
              <a:lnSpc>
                <a:spcPct val="100000"/>
              </a:lnSpc>
              <a:spcBef>
                <a:spcPts val="95"/>
              </a:spcBef>
            </a:pPr>
            <a:r>
              <a:rPr sz="700" b="1" dirty="0">
                <a:latin typeface="Century Gothic"/>
                <a:cs typeface="Century Gothic"/>
              </a:rPr>
              <a:t>EUSKADIKO</a:t>
            </a:r>
            <a:r>
              <a:rPr sz="700" b="1" spc="-20" dirty="0">
                <a:latin typeface="Century Gothic"/>
                <a:cs typeface="Century Gothic"/>
              </a:rPr>
              <a:t> </a:t>
            </a:r>
            <a:r>
              <a:rPr sz="700" b="1" dirty="0">
                <a:latin typeface="Century Gothic"/>
                <a:cs typeface="Century Gothic"/>
              </a:rPr>
              <a:t>TOKI</a:t>
            </a:r>
            <a:r>
              <a:rPr sz="700" b="1" spc="-10" dirty="0">
                <a:latin typeface="Century Gothic"/>
                <a:cs typeface="Century Gothic"/>
              </a:rPr>
              <a:t> </a:t>
            </a:r>
            <a:r>
              <a:rPr sz="700" b="1" dirty="0">
                <a:latin typeface="Century Gothic"/>
                <a:cs typeface="Century Gothic"/>
              </a:rPr>
              <a:t>ERAKUNDEEN</a:t>
            </a:r>
            <a:r>
              <a:rPr sz="700" b="1" spc="-30" dirty="0">
                <a:latin typeface="Century Gothic"/>
                <a:cs typeface="Century Gothic"/>
              </a:rPr>
              <a:t> </a:t>
            </a:r>
            <a:r>
              <a:rPr sz="700" b="1" dirty="0">
                <a:latin typeface="Century Gothic"/>
                <a:cs typeface="Century Gothic"/>
              </a:rPr>
              <a:t>LEGEA</a:t>
            </a:r>
            <a:r>
              <a:rPr sz="700" b="1" spc="-35" dirty="0">
                <a:latin typeface="Century Gothic"/>
                <a:cs typeface="Century Gothic"/>
              </a:rPr>
              <a:t> </a:t>
            </a:r>
            <a:r>
              <a:rPr sz="700" b="1" dirty="0">
                <a:latin typeface="Century Gothic"/>
                <a:cs typeface="Century Gothic"/>
              </a:rPr>
              <a:t>(ETEL)</a:t>
            </a:r>
            <a:r>
              <a:rPr sz="700" b="1" spc="-20" dirty="0">
                <a:latin typeface="Century Gothic"/>
                <a:cs typeface="Century Gothic"/>
              </a:rPr>
              <a:t> </a:t>
            </a:r>
            <a:r>
              <a:rPr sz="700" b="1" spc="-25" dirty="0">
                <a:latin typeface="Century Gothic"/>
                <a:cs typeface="Century Gothic"/>
              </a:rPr>
              <a:t>ETA</a:t>
            </a:r>
            <a:r>
              <a:rPr sz="700" b="1" spc="500" dirty="0">
                <a:latin typeface="Century Gothic"/>
                <a:cs typeface="Century Gothic"/>
              </a:rPr>
              <a:t> </a:t>
            </a:r>
            <a:r>
              <a:rPr sz="700" b="1" dirty="0">
                <a:latin typeface="Century Gothic"/>
                <a:cs typeface="Century Gothic"/>
              </a:rPr>
              <a:t>ANTOLAKUNTZA</a:t>
            </a:r>
            <a:r>
              <a:rPr sz="700" b="1" spc="-20" dirty="0">
                <a:latin typeface="Century Gothic"/>
                <a:cs typeface="Century Gothic"/>
              </a:rPr>
              <a:t> </a:t>
            </a:r>
            <a:r>
              <a:rPr sz="700" b="1" dirty="0">
                <a:latin typeface="Century Gothic"/>
                <a:cs typeface="Century Gothic"/>
              </a:rPr>
              <a:t>ARLOKO</a:t>
            </a:r>
            <a:r>
              <a:rPr sz="700" b="1" spc="-35" dirty="0">
                <a:latin typeface="Century Gothic"/>
                <a:cs typeface="Century Gothic"/>
              </a:rPr>
              <a:t> </a:t>
            </a:r>
            <a:r>
              <a:rPr sz="700" b="1" dirty="0">
                <a:latin typeface="Century Gothic"/>
                <a:cs typeface="Century Gothic"/>
              </a:rPr>
              <a:t>LEHENENGO</a:t>
            </a:r>
            <a:r>
              <a:rPr sz="700" b="1" spc="-20" dirty="0">
                <a:latin typeface="Century Gothic"/>
                <a:cs typeface="Century Gothic"/>
              </a:rPr>
              <a:t> </a:t>
            </a:r>
            <a:r>
              <a:rPr sz="700" b="1" dirty="0">
                <a:latin typeface="Century Gothic"/>
                <a:cs typeface="Century Gothic"/>
              </a:rPr>
              <a:t>ERABAKIAK</a:t>
            </a:r>
            <a:r>
              <a:rPr sz="700" b="1" spc="-35" dirty="0">
                <a:latin typeface="Century Gothic"/>
                <a:cs typeface="Century Gothic"/>
              </a:rPr>
              <a:t> </a:t>
            </a:r>
            <a:r>
              <a:rPr sz="700" b="1" dirty="0">
                <a:latin typeface="Century Gothic"/>
                <a:cs typeface="Century Gothic"/>
              </a:rPr>
              <a:t>UDALETAN</a:t>
            </a:r>
            <a:r>
              <a:rPr sz="700" b="1" spc="-25" dirty="0">
                <a:latin typeface="Century Gothic"/>
                <a:cs typeface="Century Gothic"/>
              </a:rPr>
              <a:t> </a:t>
            </a:r>
            <a:r>
              <a:rPr sz="700" b="1" dirty="0">
                <a:latin typeface="Century Gothic"/>
                <a:cs typeface="Century Gothic"/>
              </a:rPr>
              <a:t>/</a:t>
            </a:r>
            <a:r>
              <a:rPr sz="700" b="1" spc="-25" dirty="0">
                <a:latin typeface="Century Gothic"/>
                <a:cs typeface="Century Gothic"/>
              </a:rPr>
              <a:t> </a:t>
            </a:r>
            <a:r>
              <a:rPr sz="700" spc="-10" dirty="0">
                <a:latin typeface="Century Gothic"/>
                <a:cs typeface="Century Gothic"/>
              </a:rPr>
              <a:t>20</a:t>
            </a:r>
            <a:r>
              <a:rPr lang="es-ES" sz="700" spc="-10" dirty="0">
                <a:latin typeface="Century Gothic"/>
                <a:cs typeface="Century Gothic"/>
              </a:rPr>
              <a:t>23</a:t>
            </a:r>
            <a:r>
              <a:rPr sz="700" spc="-10" dirty="0">
                <a:latin typeface="Century Gothic"/>
                <a:cs typeface="Century Gothic"/>
              </a:rPr>
              <a:t>-</a:t>
            </a:r>
            <a:r>
              <a:rPr sz="700" dirty="0">
                <a:latin typeface="Century Gothic"/>
                <a:cs typeface="Century Gothic"/>
              </a:rPr>
              <a:t>202</a:t>
            </a:r>
            <a:r>
              <a:rPr lang="es-ES" sz="700" dirty="0">
                <a:latin typeface="Century Gothic"/>
                <a:cs typeface="Century Gothic"/>
              </a:rPr>
              <a:t>7</a:t>
            </a:r>
            <a:r>
              <a:rPr sz="700" dirty="0">
                <a:latin typeface="Century Gothic"/>
                <a:cs typeface="Century Gothic"/>
              </a:rPr>
              <a:t> </a:t>
            </a:r>
            <a:r>
              <a:rPr sz="700" spc="-10" dirty="0">
                <a:latin typeface="Century Gothic"/>
                <a:cs typeface="Century Gothic"/>
              </a:rPr>
              <a:t>AGINTALDIA</a:t>
            </a:r>
            <a:endParaRPr sz="700" dirty="0">
              <a:latin typeface="Century Gothic"/>
              <a:cs typeface="Century Gothic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81355" y="123444"/>
            <a:ext cx="630936" cy="281939"/>
          </a:xfrm>
          <a:prstGeom prst="rect">
            <a:avLst/>
          </a:prstGeom>
        </p:spPr>
      </p:pic>
      <p:sp>
        <p:nvSpPr>
          <p:cNvPr id="5" name="object 5"/>
          <p:cNvSpPr/>
          <p:nvPr/>
        </p:nvSpPr>
        <p:spPr>
          <a:xfrm>
            <a:off x="429768" y="1327403"/>
            <a:ext cx="8383905" cy="5069205"/>
          </a:xfrm>
          <a:custGeom>
            <a:avLst/>
            <a:gdLst/>
            <a:ahLst/>
            <a:cxnLst/>
            <a:rect l="l" t="t" r="r" b="b"/>
            <a:pathLst>
              <a:path w="8383905" h="5069205">
                <a:moveTo>
                  <a:pt x="8383524" y="0"/>
                </a:moveTo>
                <a:lnTo>
                  <a:pt x="0" y="0"/>
                </a:lnTo>
                <a:lnTo>
                  <a:pt x="0" y="5068824"/>
                </a:lnTo>
                <a:lnTo>
                  <a:pt x="8383524" y="5068824"/>
                </a:lnTo>
                <a:lnTo>
                  <a:pt x="838352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509117" y="590499"/>
            <a:ext cx="8079740" cy="6031779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b="1" dirty="0">
                <a:latin typeface="Century Gothic"/>
                <a:cs typeface="Century Gothic"/>
              </a:rPr>
              <a:t>Informazio</a:t>
            </a:r>
            <a:r>
              <a:rPr sz="2800" b="1" spc="-135" dirty="0">
                <a:latin typeface="Century Gothic"/>
                <a:cs typeface="Century Gothic"/>
              </a:rPr>
              <a:t> </a:t>
            </a:r>
            <a:r>
              <a:rPr sz="2800" b="1" dirty="0">
                <a:latin typeface="Century Gothic"/>
                <a:cs typeface="Century Gothic"/>
              </a:rPr>
              <a:t>Batzorde</a:t>
            </a:r>
            <a:r>
              <a:rPr sz="2800" b="1" spc="-155" dirty="0">
                <a:latin typeface="Century Gothic"/>
                <a:cs typeface="Century Gothic"/>
              </a:rPr>
              <a:t> </a:t>
            </a:r>
            <a:r>
              <a:rPr sz="2800" b="1" spc="-10" dirty="0">
                <a:latin typeface="Century Gothic"/>
                <a:cs typeface="Century Gothic"/>
              </a:rPr>
              <a:t>Iraunkorrak</a:t>
            </a:r>
            <a:endParaRPr sz="2800" dirty="0">
              <a:latin typeface="Century Gothic"/>
              <a:cs typeface="Century Gothic"/>
            </a:endParaRPr>
          </a:p>
          <a:p>
            <a:pPr marL="12700">
              <a:lnSpc>
                <a:spcPct val="100000"/>
              </a:lnSpc>
              <a:spcBef>
                <a:spcPts val="2420"/>
              </a:spcBef>
            </a:pPr>
            <a:r>
              <a:rPr lang="eu-ES" sz="2000" b="1" dirty="0">
                <a:solidFill>
                  <a:srgbClr val="CF1240"/>
                </a:solidFill>
                <a:latin typeface="Century Gothic"/>
                <a:cs typeface="Century Gothic"/>
              </a:rPr>
              <a:t>4.-</a:t>
            </a:r>
            <a:r>
              <a:rPr lang="eu-ES" sz="2000" b="1" spc="-15" dirty="0">
                <a:solidFill>
                  <a:srgbClr val="CF1240"/>
                </a:solidFill>
                <a:latin typeface="Century Gothic"/>
                <a:cs typeface="Century Gothic"/>
              </a:rPr>
              <a:t> </a:t>
            </a:r>
            <a:r>
              <a:rPr lang="eu-ES" sz="2000" b="1" spc="-10" dirty="0">
                <a:latin typeface="Century Gothic"/>
                <a:cs typeface="Century Gothic"/>
              </a:rPr>
              <a:t>Eraketa</a:t>
            </a:r>
            <a:r>
              <a:rPr lang="eu-ES" sz="2000" spc="-10" dirty="0">
                <a:latin typeface="Century Gothic"/>
                <a:cs typeface="Century Gothic"/>
              </a:rPr>
              <a:t>:</a:t>
            </a:r>
            <a:endParaRPr lang="eu-ES" sz="2000" dirty="0">
              <a:latin typeface="Century Gothic"/>
              <a:cs typeface="Century Gothic"/>
            </a:endParaRPr>
          </a:p>
          <a:p>
            <a:pPr marL="1229995" marR="384810" indent="-360045">
              <a:lnSpc>
                <a:spcPts val="1939"/>
              </a:lnSpc>
              <a:spcBef>
                <a:spcPts val="1040"/>
              </a:spcBef>
              <a:buClr>
                <a:srgbClr val="A42F0F"/>
              </a:buClr>
              <a:buFont typeface="Segoe UI"/>
              <a:buChar char="•"/>
              <a:tabLst>
                <a:tab pos="1229995" algn="l"/>
                <a:tab pos="1230630" algn="l"/>
              </a:tabLst>
            </a:pPr>
            <a:r>
              <a:rPr lang="eu-ES" sz="1800" dirty="0">
                <a:solidFill>
                  <a:srgbClr val="404040"/>
                </a:solidFill>
                <a:latin typeface="Century Gothic"/>
                <a:cs typeface="Century Gothic"/>
              </a:rPr>
              <a:t>Udalbatzan</a:t>
            </a:r>
            <a:r>
              <a:rPr lang="eu-ES" sz="1800" spc="-30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lang="eu-ES" sz="1800" dirty="0">
                <a:solidFill>
                  <a:srgbClr val="404040"/>
                </a:solidFill>
                <a:latin typeface="Century Gothic"/>
                <a:cs typeface="Century Gothic"/>
              </a:rPr>
              <a:t>ordezkaritza</a:t>
            </a:r>
            <a:r>
              <a:rPr lang="eu-ES" sz="1800" spc="-3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lang="eu-ES" sz="1800" dirty="0">
                <a:solidFill>
                  <a:srgbClr val="404040"/>
                </a:solidFill>
                <a:latin typeface="Century Gothic"/>
                <a:cs typeface="Century Gothic"/>
              </a:rPr>
              <a:t>duten</a:t>
            </a:r>
            <a:r>
              <a:rPr lang="eu-ES" sz="1800" spc="10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lang="eu-ES" sz="1800" b="1" dirty="0">
                <a:solidFill>
                  <a:srgbClr val="404040"/>
                </a:solidFill>
                <a:latin typeface="Century Gothic"/>
                <a:cs typeface="Century Gothic"/>
              </a:rPr>
              <a:t>talde</a:t>
            </a:r>
            <a:r>
              <a:rPr lang="eu-ES" sz="1800" b="1" spc="-2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lang="eu-ES" sz="1800" b="1" dirty="0">
                <a:solidFill>
                  <a:srgbClr val="404040"/>
                </a:solidFill>
                <a:latin typeface="Century Gothic"/>
                <a:cs typeface="Century Gothic"/>
              </a:rPr>
              <a:t>politiko</a:t>
            </a:r>
            <a:r>
              <a:rPr lang="eu-ES" sz="1800" b="1" spc="-10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lang="eu-ES" sz="1800" b="1" dirty="0">
                <a:solidFill>
                  <a:srgbClr val="404040"/>
                </a:solidFill>
                <a:latin typeface="Century Gothic"/>
                <a:cs typeface="Century Gothic"/>
              </a:rPr>
              <a:t>guztien</a:t>
            </a:r>
            <a:r>
              <a:rPr lang="eu-ES" sz="1800" b="1" spc="-3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lang="eu-ES" sz="1800" spc="-10" dirty="0">
                <a:solidFill>
                  <a:srgbClr val="404040"/>
                </a:solidFill>
                <a:latin typeface="Century Gothic"/>
                <a:cs typeface="Century Gothic"/>
              </a:rPr>
              <a:t>parte </a:t>
            </a:r>
            <a:r>
              <a:rPr lang="eu-ES" sz="1800" dirty="0">
                <a:solidFill>
                  <a:srgbClr val="404040"/>
                </a:solidFill>
                <a:latin typeface="Century Gothic"/>
                <a:cs typeface="Century Gothic"/>
              </a:rPr>
              <a:t>hartzeko</a:t>
            </a:r>
            <a:r>
              <a:rPr lang="eu-ES" sz="1800" spc="-20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lang="eu-ES" sz="1800" dirty="0">
                <a:solidFill>
                  <a:srgbClr val="404040"/>
                </a:solidFill>
                <a:latin typeface="Century Gothic"/>
                <a:cs typeface="Century Gothic"/>
              </a:rPr>
              <a:t>eskubidea.</a:t>
            </a:r>
            <a:r>
              <a:rPr lang="eu-ES" sz="1800" spc="-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lang="eu-ES" sz="1800" dirty="0">
                <a:solidFill>
                  <a:srgbClr val="404040"/>
                </a:solidFill>
                <a:latin typeface="Century Gothic"/>
                <a:cs typeface="Century Gothic"/>
              </a:rPr>
              <a:t>Atxiki</a:t>
            </a:r>
            <a:r>
              <a:rPr lang="eu-ES" sz="1800" spc="-30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lang="eu-ES" sz="1800" dirty="0">
                <a:solidFill>
                  <a:srgbClr val="404040"/>
                </a:solidFill>
                <a:latin typeface="Century Gothic"/>
                <a:cs typeface="Century Gothic"/>
              </a:rPr>
              <a:t>gabekoena</a:t>
            </a:r>
            <a:r>
              <a:rPr lang="eu-ES" sz="1800" spc="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lang="eu-ES" sz="1800" dirty="0">
                <a:solidFill>
                  <a:srgbClr val="404040"/>
                </a:solidFill>
                <a:latin typeface="Century Gothic"/>
                <a:cs typeface="Century Gothic"/>
              </a:rPr>
              <a:t>ere</a:t>
            </a:r>
            <a:r>
              <a:rPr lang="eu-ES" sz="1800" spc="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lang="eu-ES" sz="1800" spc="-20" dirty="0">
                <a:solidFill>
                  <a:srgbClr val="404040"/>
                </a:solidFill>
                <a:latin typeface="Century Gothic"/>
                <a:cs typeface="Century Gothic"/>
              </a:rPr>
              <a:t>bai.</a:t>
            </a:r>
            <a:endParaRPr lang="eu-ES" sz="1800" dirty="0">
              <a:latin typeface="Century Gothic"/>
              <a:cs typeface="Century Gothic"/>
            </a:endParaRPr>
          </a:p>
          <a:p>
            <a:pPr marL="1229995" indent="-360045">
              <a:lnSpc>
                <a:spcPct val="100000"/>
              </a:lnSpc>
              <a:spcBef>
                <a:spcPts val="770"/>
              </a:spcBef>
              <a:buClr>
                <a:srgbClr val="A42F0F"/>
              </a:buClr>
              <a:buFont typeface="Segoe UI"/>
              <a:buChar char="•"/>
              <a:tabLst>
                <a:tab pos="1229995" algn="l"/>
                <a:tab pos="1230630" algn="l"/>
              </a:tabLst>
            </a:pPr>
            <a:r>
              <a:rPr lang="eu-ES" sz="1800" b="1" dirty="0">
                <a:solidFill>
                  <a:srgbClr val="404040"/>
                </a:solidFill>
                <a:latin typeface="Century Gothic"/>
                <a:cs typeface="Century Gothic"/>
              </a:rPr>
              <a:t>Kide</a:t>
            </a:r>
            <a:r>
              <a:rPr lang="eu-ES" sz="1800" b="1" spc="-2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lang="eu-ES" sz="1800" b="1" dirty="0">
                <a:solidFill>
                  <a:srgbClr val="404040"/>
                </a:solidFill>
                <a:latin typeface="Century Gothic"/>
                <a:cs typeface="Century Gothic"/>
              </a:rPr>
              <a:t>bakarreko</a:t>
            </a:r>
            <a:r>
              <a:rPr lang="eu-ES" sz="1800" b="1" spc="-1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lang="eu-ES" sz="1800" dirty="0">
                <a:solidFill>
                  <a:srgbClr val="404040"/>
                </a:solidFill>
                <a:latin typeface="Century Gothic"/>
                <a:cs typeface="Century Gothic"/>
              </a:rPr>
              <a:t>taldeak</a:t>
            </a:r>
            <a:r>
              <a:rPr lang="eu-ES" sz="1800" spc="-10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lang="eu-ES" sz="1800" dirty="0">
                <a:solidFill>
                  <a:srgbClr val="404040"/>
                </a:solidFill>
                <a:latin typeface="Century Gothic"/>
                <a:cs typeface="Century Gothic"/>
              </a:rPr>
              <a:t>izan</a:t>
            </a:r>
            <a:r>
              <a:rPr lang="eu-ES" sz="1800" spc="-3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lang="eu-ES" sz="1800" spc="-10" dirty="0">
                <a:solidFill>
                  <a:srgbClr val="404040"/>
                </a:solidFill>
                <a:latin typeface="Century Gothic"/>
                <a:cs typeface="Century Gothic"/>
              </a:rPr>
              <a:t>daitezke</a:t>
            </a:r>
            <a:endParaRPr lang="eu-ES" sz="1800" dirty="0">
              <a:latin typeface="Century Gothic"/>
              <a:cs typeface="Century Gothic"/>
            </a:endParaRPr>
          </a:p>
          <a:p>
            <a:pPr marL="1229995" indent="-360045">
              <a:lnSpc>
                <a:spcPct val="100000"/>
              </a:lnSpc>
              <a:spcBef>
                <a:spcPts val="780"/>
              </a:spcBef>
              <a:buClr>
                <a:srgbClr val="A42F0F"/>
              </a:buClr>
              <a:buFont typeface="Segoe UI"/>
              <a:buChar char="•"/>
              <a:tabLst>
                <a:tab pos="1229995" algn="l"/>
                <a:tab pos="1230630" algn="l"/>
              </a:tabLst>
            </a:pPr>
            <a:r>
              <a:rPr lang="eu-ES" sz="1800" dirty="0">
                <a:solidFill>
                  <a:srgbClr val="404040"/>
                </a:solidFill>
                <a:latin typeface="Century Gothic"/>
                <a:cs typeface="Century Gothic"/>
              </a:rPr>
              <a:t>Udaleko Erregelamendu</a:t>
            </a:r>
            <a:r>
              <a:rPr lang="eu-ES" dirty="0">
                <a:solidFill>
                  <a:srgbClr val="404040"/>
                </a:solidFill>
                <a:latin typeface="Century Gothic"/>
                <a:cs typeface="Century Gothic"/>
              </a:rPr>
              <a:t> Organikoa</a:t>
            </a:r>
            <a:r>
              <a:rPr lang="eu-ES" sz="1800" spc="-1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lang="eu-ES" sz="1800" dirty="0">
                <a:solidFill>
                  <a:srgbClr val="404040"/>
                </a:solidFill>
                <a:latin typeface="Century Gothic"/>
                <a:cs typeface="Century Gothic"/>
              </a:rPr>
              <a:t>bada: </a:t>
            </a:r>
            <a:r>
              <a:rPr lang="eu-ES" sz="1800" b="1" dirty="0">
                <a:solidFill>
                  <a:srgbClr val="404040"/>
                </a:solidFill>
                <a:latin typeface="Century Gothic"/>
                <a:cs typeface="Century Gothic"/>
              </a:rPr>
              <a:t>talde</a:t>
            </a:r>
            <a:r>
              <a:rPr lang="eu-ES" sz="1800" b="1" spc="-20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lang="eu-ES" sz="1800" b="1" dirty="0">
                <a:solidFill>
                  <a:srgbClr val="404040"/>
                </a:solidFill>
                <a:latin typeface="Century Gothic"/>
                <a:cs typeface="Century Gothic"/>
              </a:rPr>
              <a:t>mistoa</a:t>
            </a:r>
            <a:r>
              <a:rPr lang="eu-ES" sz="1800" dirty="0">
                <a:solidFill>
                  <a:srgbClr val="404040"/>
                </a:solidFill>
                <a:latin typeface="Century Gothic"/>
                <a:cs typeface="Century Gothic"/>
              </a:rPr>
              <a:t>,</a:t>
            </a:r>
            <a:r>
              <a:rPr lang="eu-ES" sz="1800" spc="-1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lang="eu-ES" sz="1800" dirty="0">
                <a:solidFill>
                  <a:srgbClr val="404040"/>
                </a:solidFill>
                <a:latin typeface="Century Gothic"/>
                <a:cs typeface="Century Gothic"/>
              </a:rPr>
              <a:t>horixe</a:t>
            </a:r>
            <a:r>
              <a:rPr lang="eu-ES" sz="1800" spc="-2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lang="eu-ES" sz="1800" dirty="0">
                <a:solidFill>
                  <a:srgbClr val="404040"/>
                </a:solidFill>
                <a:latin typeface="Century Gothic"/>
                <a:cs typeface="Century Gothic"/>
              </a:rPr>
              <a:t>hartzen</a:t>
            </a:r>
            <a:r>
              <a:rPr lang="eu-ES" sz="1800" spc="10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lang="eu-ES" sz="1800" dirty="0">
                <a:solidFill>
                  <a:srgbClr val="404040"/>
                </a:solidFill>
                <a:latin typeface="Century Gothic"/>
                <a:cs typeface="Century Gothic"/>
              </a:rPr>
              <a:t>da</a:t>
            </a:r>
            <a:r>
              <a:rPr lang="eu-ES" sz="1800" spc="-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lang="eu-ES" sz="1800" spc="-10" dirty="0">
                <a:solidFill>
                  <a:srgbClr val="404040"/>
                </a:solidFill>
                <a:latin typeface="Century Gothic"/>
                <a:cs typeface="Century Gothic"/>
              </a:rPr>
              <a:t>aintzat</a:t>
            </a:r>
            <a:endParaRPr lang="eu-ES" sz="1800" dirty="0">
              <a:latin typeface="Century Gothic"/>
              <a:cs typeface="Century Gothic"/>
            </a:endParaRPr>
          </a:p>
          <a:p>
            <a:pPr marL="12700">
              <a:lnSpc>
                <a:spcPct val="100000"/>
              </a:lnSpc>
              <a:spcBef>
                <a:spcPts val="760"/>
              </a:spcBef>
            </a:pPr>
            <a:r>
              <a:rPr lang="eu-ES" sz="2000" b="1" dirty="0">
                <a:solidFill>
                  <a:srgbClr val="CF1240"/>
                </a:solidFill>
                <a:latin typeface="Century Gothic"/>
                <a:cs typeface="Century Gothic"/>
              </a:rPr>
              <a:t>5.-</a:t>
            </a:r>
            <a:r>
              <a:rPr lang="eu-ES" sz="2000" b="1" spc="-40" dirty="0">
                <a:solidFill>
                  <a:srgbClr val="CF1240"/>
                </a:solidFill>
                <a:latin typeface="Century Gothic"/>
                <a:cs typeface="Century Gothic"/>
              </a:rPr>
              <a:t> </a:t>
            </a:r>
            <a:r>
              <a:rPr lang="eu-ES" sz="2000" b="1" dirty="0">
                <a:latin typeface="Century Gothic"/>
                <a:cs typeface="Century Gothic"/>
              </a:rPr>
              <a:t>Kide</a:t>
            </a:r>
            <a:r>
              <a:rPr lang="eu-ES" sz="2000" b="1" spc="-25" dirty="0">
                <a:latin typeface="Century Gothic"/>
                <a:cs typeface="Century Gothic"/>
              </a:rPr>
              <a:t> </a:t>
            </a:r>
            <a:r>
              <a:rPr lang="eu-ES" sz="2000" b="1" dirty="0">
                <a:latin typeface="Century Gothic"/>
                <a:cs typeface="Century Gothic"/>
              </a:rPr>
              <a:t>kopurua</a:t>
            </a:r>
            <a:r>
              <a:rPr lang="eu-ES" sz="2000" b="1" spc="-20" dirty="0">
                <a:latin typeface="Century Gothic"/>
                <a:cs typeface="Century Gothic"/>
              </a:rPr>
              <a:t> </a:t>
            </a:r>
            <a:r>
              <a:rPr lang="eu-ES" sz="2000" dirty="0">
                <a:latin typeface="Century Gothic"/>
                <a:cs typeface="Century Gothic"/>
              </a:rPr>
              <a:t>talde</a:t>
            </a:r>
            <a:r>
              <a:rPr lang="eu-ES" sz="2000" spc="-65" dirty="0">
                <a:latin typeface="Century Gothic"/>
                <a:cs typeface="Century Gothic"/>
              </a:rPr>
              <a:t> </a:t>
            </a:r>
            <a:r>
              <a:rPr lang="eu-ES" sz="2000" dirty="0">
                <a:latin typeface="Century Gothic"/>
                <a:cs typeface="Century Gothic"/>
              </a:rPr>
              <a:t>bakoitzeko</a:t>
            </a:r>
            <a:r>
              <a:rPr lang="eu-ES" sz="2000" spc="-60" dirty="0">
                <a:latin typeface="Century Gothic"/>
                <a:cs typeface="Century Gothic"/>
              </a:rPr>
              <a:t> </a:t>
            </a:r>
            <a:r>
              <a:rPr lang="eu-ES" sz="2000" dirty="0">
                <a:latin typeface="Century Gothic"/>
                <a:cs typeface="Century Gothic"/>
              </a:rPr>
              <a:t>(</a:t>
            </a:r>
            <a:r>
              <a:rPr lang="eu-ES" sz="2000" dirty="0" err="1">
                <a:latin typeface="Century Gothic"/>
                <a:cs typeface="Century Gothic"/>
              </a:rPr>
              <a:t>ETELen</a:t>
            </a:r>
            <a:r>
              <a:rPr lang="eu-ES" sz="2000" spc="5" dirty="0">
                <a:latin typeface="Century Gothic"/>
                <a:cs typeface="Century Gothic"/>
              </a:rPr>
              <a:t> </a:t>
            </a:r>
            <a:r>
              <a:rPr lang="eu-ES" sz="2000" dirty="0">
                <a:latin typeface="Century Gothic"/>
                <a:cs typeface="Century Gothic"/>
              </a:rPr>
              <a:t>29.2</a:t>
            </a:r>
            <a:r>
              <a:rPr lang="eu-ES" sz="2000" spc="-15" dirty="0">
                <a:latin typeface="Century Gothic"/>
                <a:cs typeface="Century Gothic"/>
              </a:rPr>
              <a:t> </a:t>
            </a:r>
            <a:r>
              <a:rPr lang="eu-ES" sz="2000" spc="-10" dirty="0" err="1">
                <a:latin typeface="Century Gothic"/>
                <a:cs typeface="Century Gothic"/>
              </a:rPr>
              <a:t>art</a:t>
            </a:r>
            <a:r>
              <a:rPr lang="eu-ES" sz="2000" spc="-10" dirty="0">
                <a:latin typeface="Century Gothic"/>
                <a:cs typeface="Century Gothic"/>
              </a:rPr>
              <a:t>.):</a:t>
            </a:r>
            <a:endParaRPr lang="eu-ES" sz="2000" dirty="0">
              <a:latin typeface="Century Gothic"/>
              <a:cs typeface="Century Gothic"/>
            </a:endParaRPr>
          </a:p>
          <a:p>
            <a:pPr marL="926465" lvl="1">
              <a:lnSpc>
                <a:spcPts val="2045"/>
              </a:lnSpc>
              <a:spcBef>
                <a:spcPts val="790"/>
              </a:spcBef>
              <a:tabLst>
                <a:tab pos="1230630" algn="l"/>
              </a:tabLst>
            </a:pPr>
            <a:r>
              <a:rPr lang="eu-ES" sz="1800" b="1" dirty="0">
                <a:solidFill>
                  <a:srgbClr val="404040"/>
                </a:solidFill>
                <a:latin typeface="Century Gothic"/>
                <a:cs typeface="Century Gothic"/>
              </a:rPr>
              <a:t>a)Proportzionaltasun</a:t>
            </a:r>
            <a:r>
              <a:rPr lang="eu-ES" sz="1800" b="1" spc="-9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lang="eu-ES" sz="1800" dirty="0">
                <a:solidFill>
                  <a:srgbClr val="404040"/>
                </a:solidFill>
                <a:latin typeface="Century Gothic"/>
                <a:cs typeface="Century Gothic"/>
              </a:rPr>
              <a:t>irizpideak. </a:t>
            </a:r>
            <a:r>
              <a:rPr lang="eu-ES" sz="1800" spc="-40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lang="eu-ES" sz="1800" dirty="0">
                <a:solidFill>
                  <a:srgbClr val="404040"/>
                </a:solidFill>
                <a:latin typeface="Century Gothic"/>
                <a:cs typeface="Century Gothic"/>
              </a:rPr>
              <a:t>Osoko bilkuran duten zinegotzi-proportzioaren arabera </a:t>
            </a:r>
          </a:p>
          <a:p>
            <a:pPr marL="926465" lvl="1">
              <a:lnSpc>
                <a:spcPts val="2045"/>
              </a:lnSpc>
              <a:spcBef>
                <a:spcPts val="790"/>
              </a:spcBef>
              <a:tabLst>
                <a:tab pos="1230630" algn="l"/>
              </a:tabLst>
            </a:pPr>
            <a:r>
              <a:rPr lang="eu-ES" b="1" dirty="0">
                <a:solidFill>
                  <a:srgbClr val="404040"/>
                </a:solidFill>
                <a:latin typeface="Century Gothic"/>
              </a:rPr>
              <a:t>b) </a:t>
            </a:r>
            <a:r>
              <a:rPr lang="eu-ES" dirty="0">
                <a:solidFill>
                  <a:srgbClr val="404040"/>
                </a:solidFill>
                <a:latin typeface="Century Gothic"/>
              </a:rPr>
              <a:t>Baldin eta a) ezin bada</a:t>
            </a:r>
            <a:r>
              <a:rPr lang="eu-ES" b="1" dirty="0">
                <a:solidFill>
                  <a:srgbClr val="404040"/>
                </a:solidFill>
                <a:latin typeface="Century Gothic"/>
              </a:rPr>
              <a:t>: Gehiengoen osaera osoko bilkurakoa bera izango da </a:t>
            </a:r>
          </a:p>
          <a:p>
            <a:pPr marL="926465" lvl="1">
              <a:lnSpc>
                <a:spcPts val="2045"/>
              </a:lnSpc>
              <a:spcBef>
                <a:spcPts val="790"/>
              </a:spcBef>
              <a:tabLst>
                <a:tab pos="1230630" algn="l"/>
              </a:tabLst>
            </a:pPr>
            <a:r>
              <a:rPr lang="eu-ES" b="1" dirty="0">
                <a:solidFill>
                  <a:srgbClr val="404040"/>
                </a:solidFill>
                <a:latin typeface="Century Gothic"/>
              </a:rPr>
              <a:t>c) </a:t>
            </a:r>
            <a:r>
              <a:rPr lang="eu-ES" dirty="0">
                <a:solidFill>
                  <a:srgbClr val="404040"/>
                </a:solidFill>
                <a:latin typeface="Century Gothic"/>
              </a:rPr>
              <a:t>Baldin </a:t>
            </a:r>
            <a:r>
              <a:rPr lang="eu-ES" sz="1800" dirty="0">
                <a:solidFill>
                  <a:srgbClr val="404040"/>
                </a:solidFill>
                <a:latin typeface="Century Gothic"/>
                <a:cs typeface="Century Gothic"/>
              </a:rPr>
              <a:t>eta</a:t>
            </a:r>
            <a:r>
              <a:rPr lang="eu-ES" sz="1800" spc="10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lang="eu-ES" sz="1800" dirty="0">
                <a:solidFill>
                  <a:srgbClr val="404040"/>
                </a:solidFill>
                <a:latin typeface="Century Gothic"/>
                <a:cs typeface="Century Gothic"/>
              </a:rPr>
              <a:t>a)</a:t>
            </a:r>
            <a:r>
              <a:rPr lang="eu-ES" sz="1800" spc="-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lang="eu-ES" sz="1800" dirty="0">
                <a:solidFill>
                  <a:srgbClr val="404040"/>
                </a:solidFill>
                <a:latin typeface="Century Gothic"/>
                <a:cs typeface="Century Gothic"/>
              </a:rPr>
              <a:t>edo</a:t>
            </a:r>
            <a:r>
              <a:rPr lang="eu-ES" sz="1800" spc="-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lang="eu-ES" sz="1800" dirty="0">
                <a:solidFill>
                  <a:srgbClr val="404040"/>
                </a:solidFill>
                <a:latin typeface="Century Gothic"/>
                <a:cs typeface="Century Gothic"/>
              </a:rPr>
              <a:t>b)</a:t>
            </a:r>
            <a:r>
              <a:rPr lang="eu-ES" sz="1800" spc="-10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lang="eu-ES" sz="1800" dirty="0">
                <a:solidFill>
                  <a:srgbClr val="404040"/>
                </a:solidFill>
                <a:latin typeface="Century Gothic"/>
                <a:cs typeface="Century Gothic"/>
              </a:rPr>
              <a:t>ezin</a:t>
            </a:r>
            <a:r>
              <a:rPr lang="eu-ES" sz="1800" spc="-2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lang="eu-ES" sz="1800" dirty="0">
                <a:solidFill>
                  <a:srgbClr val="404040"/>
                </a:solidFill>
                <a:latin typeface="Century Gothic"/>
                <a:cs typeface="Century Gothic"/>
              </a:rPr>
              <a:t>bada: Kopuru</a:t>
            </a:r>
            <a:r>
              <a:rPr lang="eu-ES" sz="1800" spc="-1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lang="eu-ES" sz="1800" dirty="0">
                <a:solidFill>
                  <a:srgbClr val="404040"/>
                </a:solidFill>
                <a:latin typeface="Century Gothic"/>
                <a:cs typeface="Century Gothic"/>
              </a:rPr>
              <a:t>bera talde</a:t>
            </a:r>
            <a:r>
              <a:rPr lang="eu-ES" sz="1800" spc="10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lang="eu-ES" sz="1800" spc="-10" dirty="0">
                <a:solidFill>
                  <a:srgbClr val="404040"/>
                </a:solidFill>
                <a:latin typeface="Century Gothic"/>
                <a:cs typeface="Century Gothic"/>
              </a:rPr>
              <a:t>bakoitzeko</a:t>
            </a:r>
            <a:endParaRPr lang="eu-ES" sz="1800" dirty="0">
              <a:latin typeface="Century Gothic"/>
              <a:cs typeface="Century Gothic"/>
            </a:endParaRPr>
          </a:p>
          <a:p>
            <a:pPr marL="911860">
              <a:lnSpc>
                <a:spcPts val="2170"/>
              </a:lnSpc>
            </a:pPr>
            <a:r>
              <a:rPr lang="eu-ES" sz="1800" b="1" dirty="0">
                <a:solidFill>
                  <a:srgbClr val="404040"/>
                </a:solidFill>
                <a:latin typeface="Century Gothic"/>
                <a:cs typeface="Century Gothic"/>
              </a:rPr>
              <a:t>boto</a:t>
            </a:r>
            <a:r>
              <a:rPr lang="eu-ES" sz="1800" b="1" spc="-7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lang="eu-ES" sz="1900" b="1" spc="-10" dirty="0">
                <a:latin typeface="Century Gothic"/>
                <a:cs typeface="Century Gothic"/>
              </a:rPr>
              <a:t>haztatuarekin</a:t>
            </a:r>
            <a:endParaRPr lang="eu-ES" sz="1900" dirty="0">
              <a:latin typeface="Century Gothic"/>
              <a:cs typeface="Century Gothic"/>
            </a:endParaRPr>
          </a:p>
          <a:p>
            <a:pPr marL="12700">
              <a:lnSpc>
                <a:spcPct val="100000"/>
              </a:lnSpc>
              <a:spcBef>
                <a:spcPts val="750"/>
              </a:spcBef>
            </a:pPr>
            <a:r>
              <a:rPr lang="eu-ES" sz="2000" b="1" dirty="0">
                <a:solidFill>
                  <a:srgbClr val="CF1240"/>
                </a:solidFill>
                <a:latin typeface="Century Gothic"/>
                <a:cs typeface="Century Gothic"/>
              </a:rPr>
              <a:t>6.-</a:t>
            </a:r>
            <a:r>
              <a:rPr lang="eu-ES" sz="2000" b="1" spc="-35" dirty="0">
                <a:solidFill>
                  <a:srgbClr val="CF1240"/>
                </a:solidFill>
                <a:latin typeface="Century Gothic"/>
                <a:cs typeface="Century Gothic"/>
              </a:rPr>
              <a:t> </a:t>
            </a:r>
            <a:r>
              <a:rPr lang="eu-ES" sz="2000" dirty="0">
                <a:latin typeface="Century Gothic"/>
                <a:cs typeface="Century Gothic"/>
              </a:rPr>
              <a:t>Titularrak</a:t>
            </a:r>
            <a:r>
              <a:rPr lang="eu-ES" sz="2000" spc="-50" dirty="0">
                <a:latin typeface="Century Gothic"/>
                <a:cs typeface="Century Gothic"/>
              </a:rPr>
              <a:t> </a:t>
            </a:r>
            <a:r>
              <a:rPr lang="eu-ES" sz="2000" dirty="0">
                <a:latin typeface="Century Gothic"/>
                <a:cs typeface="Century Gothic"/>
              </a:rPr>
              <a:t>eta</a:t>
            </a:r>
            <a:r>
              <a:rPr lang="eu-ES" sz="2000" spc="-50" dirty="0">
                <a:latin typeface="Century Gothic"/>
                <a:cs typeface="Century Gothic"/>
              </a:rPr>
              <a:t> </a:t>
            </a:r>
            <a:r>
              <a:rPr lang="eu-ES" sz="2000" dirty="0">
                <a:latin typeface="Century Gothic"/>
                <a:cs typeface="Century Gothic"/>
              </a:rPr>
              <a:t>ordezkoak</a:t>
            </a:r>
            <a:r>
              <a:rPr lang="eu-ES" sz="2000" spc="-20" dirty="0">
                <a:latin typeface="Century Gothic"/>
                <a:cs typeface="Century Gothic"/>
              </a:rPr>
              <a:t> </a:t>
            </a:r>
            <a:r>
              <a:rPr lang="eu-ES" sz="2000" b="1" spc="-10" dirty="0">
                <a:latin typeface="Century Gothic"/>
                <a:cs typeface="Century Gothic"/>
              </a:rPr>
              <a:t>izendatzea:</a:t>
            </a:r>
            <a:endParaRPr lang="eu-ES" sz="2000" dirty="0">
              <a:latin typeface="Century Gothic"/>
              <a:cs typeface="Century Gothic"/>
            </a:endParaRPr>
          </a:p>
          <a:p>
            <a:pPr marL="12700" marR="62865" indent="505459">
              <a:lnSpc>
                <a:spcPts val="1939"/>
              </a:lnSpc>
              <a:spcBef>
                <a:spcPts val="1040"/>
              </a:spcBef>
            </a:pPr>
            <a:r>
              <a:rPr lang="eu-ES" dirty="0">
                <a:solidFill>
                  <a:srgbClr val="404040"/>
                </a:solidFill>
                <a:latin typeface="Century Gothic"/>
                <a:cs typeface="Century Gothic"/>
              </a:rPr>
              <a:t>T</a:t>
            </a:r>
            <a:r>
              <a:rPr lang="eu-ES" sz="1800" dirty="0">
                <a:solidFill>
                  <a:srgbClr val="404040"/>
                </a:solidFill>
                <a:latin typeface="Century Gothic"/>
                <a:cs typeface="Century Gothic"/>
              </a:rPr>
              <a:t>aldeko</a:t>
            </a:r>
            <a:r>
              <a:rPr lang="eu-ES" sz="1800" spc="-10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lang="eu-ES" sz="1800" dirty="0">
                <a:solidFill>
                  <a:srgbClr val="404040"/>
                </a:solidFill>
                <a:latin typeface="Century Gothic"/>
                <a:cs typeface="Century Gothic"/>
              </a:rPr>
              <a:t>bozeramaileen</a:t>
            </a:r>
            <a:r>
              <a:rPr lang="eu-ES" sz="1800" spc="-20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lang="eu-ES" sz="1800" dirty="0">
                <a:solidFill>
                  <a:srgbClr val="404040"/>
                </a:solidFill>
                <a:latin typeface="Century Gothic"/>
                <a:cs typeface="Century Gothic"/>
              </a:rPr>
              <a:t>bitartez</a:t>
            </a:r>
            <a:r>
              <a:rPr lang="eu-ES" sz="1800" spc="-20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lang="eu-ES" sz="1800" dirty="0">
                <a:solidFill>
                  <a:srgbClr val="404040"/>
                </a:solidFill>
                <a:latin typeface="Century Gothic"/>
                <a:cs typeface="Century Gothic"/>
              </a:rPr>
              <a:t>Alkatetzara</a:t>
            </a:r>
            <a:r>
              <a:rPr lang="eu-ES" sz="1800" spc="-2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lang="eu-ES" sz="1800" dirty="0">
                <a:solidFill>
                  <a:srgbClr val="404040"/>
                </a:solidFill>
                <a:latin typeface="Century Gothic"/>
                <a:cs typeface="Century Gothic"/>
              </a:rPr>
              <a:t>idatziz,</a:t>
            </a:r>
            <a:r>
              <a:rPr lang="eu-ES" sz="1800" spc="-6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lang="eu-ES" sz="1800" dirty="0">
                <a:solidFill>
                  <a:srgbClr val="404040"/>
                </a:solidFill>
                <a:latin typeface="Century Gothic"/>
                <a:cs typeface="Century Gothic"/>
              </a:rPr>
              <a:t>Udalbatzari </a:t>
            </a:r>
            <a:r>
              <a:rPr lang="eu-ES" sz="1800" spc="-10" dirty="0">
                <a:solidFill>
                  <a:srgbClr val="404040"/>
                </a:solidFill>
                <a:latin typeface="Century Gothic"/>
                <a:cs typeface="Century Gothic"/>
              </a:rPr>
              <a:t>berri emanez</a:t>
            </a:r>
            <a:endParaRPr lang="eu-ES" sz="1800" dirty="0">
              <a:latin typeface="Century Gothic"/>
              <a:cs typeface="Century Gothic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773159" y="152146"/>
            <a:ext cx="116839" cy="212238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es-ES" sz="1300" spc="-5" dirty="0">
                <a:latin typeface="Century Gothic"/>
                <a:cs typeface="Century Gothic"/>
              </a:rPr>
              <a:t>6</a:t>
            </a:r>
            <a:endParaRPr sz="1300" dirty="0">
              <a:latin typeface="Century Gothic"/>
              <a:cs typeface="Century Gothic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757673" y="168021"/>
            <a:ext cx="3657600" cy="227626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indent="1606550">
              <a:lnSpc>
                <a:spcPct val="100000"/>
              </a:lnSpc>
              <a:spcBef>
                <a:spcPts val="95"/>
              </a:spcBef>
            </a:pPr>
            <a:r>
              <a:rPr sz="700" b="1" dirty="0">
                <a:latin typeface="Century Gothic"/>
                <a:cs typeface="Century Gothic"/>
              </a:rPr>
              <a:t>EUSKADIKO</a:t>
            </a:r>
            <a:r>
              <a:rPr sz="700" b="1" spc="-20" dirty="0">
                <a:latin typeface="Century Gothic"/>
                <a:cs typeface="Century Gothic"/>
              </a:rPr>
              <a:t> </a:t>
            </a:r>
            <a:r>
              <a:rPr sz="700" b="1" dirty="0">
                <a:latin typeface="Century Gothic"/>
                <a:cs typeface="Century Gothic"/>
              </a:rPr>
              <a:t>TOKI</a:t>
            </a:r>
            <a:r>
              <a:rPr sz="700" b="1" spc="-10" dirty="0">
                <a:latin typeface="Century Gothic"/>
                <a:cs typeface="Century Gothic"/>
              </a:rPr>
              <a:t> </a:t>
            </a:r>
            <a:r>
              <a:rPr sz="700" b="1" dirty="0">
                <a:latin typeface="Century Gothic"/>
                <a:cs typeface="Century Gothic"/>
              </a:rPr>
              <a:t>ERAKUNDEEN</a:t>
            </a:r>
            <a:r>
              <a:rPr sz="700" b="1" spc="-30" dirty="0">
                <a:latin typeface="Century Gothic"/>
                <a:cs typeface="Century Gothic"/>
              </a:rPr>
              <a:t> </a:t>
            </a:r>
            <a:r>
              <a:rPr sz="700" b="1" dirty="0">
                <a:latin typeface="Century Gothic"/>
                <a:cs typeface="Century Gothic"/>
              </a:rPr>
              <a:t>LEGEA</a:t>
            </a:r>
            <a:r>
              <a:rPr sz="700" b="1" spc="-35" dirty="0">
                <a:latin typeface="Century Gothic"/>
                <a:cs typeface="Century Gothic"/>
              </a:rPr>
              <a:t> </a:t>
            </a:r>
            <a:r>
              <a:rPr sz="700" b="1" dirty="0">
                <a:latin typeface="Century Gothic"/>
                <a:cs typeface="Century Gothic"/>
              </a:rPr>
              <a:t>(ETEL)</a:t>
            </a:r>
            <a:r>
              <a:rPr sz="700" b="1" spc="-20" dirty="0">
                <a:latin typeface="Century Gothic"/>
                <a:cs typeface="Century Gothic"/>
              </a:rPr>
              <a:t> </a:t>
            </a:r>
            <a:r>
              <a:rPr sz="700" b="1" spc="-25" dirty="0">
                <a:latin typeface="Century Gothic"/>
                <a:cs typeface="Century Gothic"/>
              </a:rPr>
              <a:t>ETA</a:t>
            </a:r>
            <a:r>
              <a:rPr sz="700" b="1" spc="500" dirty="0">
                <a:latin typeface="Century Gothic"/>
                <a:cs typeface="Century Gothic"/>
              </a:rPr>
              <a:t> </a:t>
            </a:r>
            <a:r>
              <a:rPr sz="700" b="1" dirty="0">
                <a:latin typeface="Century Gothic"/>
                <a:cs typeface="Century Gothic"/>
              </a:rPr>
              <a:t>ANTOLAKUNTZA</a:t>
            </a:r>
            <a:r>
              <a:rPr sz="700" b="1" spc="-20" dirty="0">
                <a:latin typeface="Century Gothic"/>
                <a:cs typeface="Century Gothic"/>
              </a:rPr>
              <a:t> </a:t>
            </a:r>
            <a:r>
              <a:rPr sz="700" b="1" dirty="0">
                <a:latin typeface="Century Gothic"/>
                <a:cs typeface="Century Gothic"/>
              </a:rPr>
              <a:t>ARLOKO</a:t>
            </a:r>
            <a:r>
              <a:rPr sz="700" b="1" spc="-35" dirty="0">
                <a:latin typeface="Century Gothic"/>
                <a:cs typeface="Century Gothic"/>
              </a:rPr>
              <a:t> </a:t>
            </a:r>
            <a:r>
              <a:rPr sz="700" b="1" dirty="0">
                <a:latin typeface="Century Gothic"/>
                <a:cs typeface="Century Gothic"/>
              </a:rPr>
              <a:t>LEHENENGO</a:t>
            </a:r>
            <a:r>
              <a:rPr sz="700" b="1" spc="-20" dirty="0">
                <a:latin typeface="Century Gothic"/>
                <a:cs typeface="Century Gothic"/>
              </a:rPr>
              <a:t> </a:t>
            </a:r>
            <a:r>
              <a:rPr sz="700" b="1" dirty="0">
                <a:latin typeface="Century Gothic"/>
                <a:cs typeface="Century Gothic"/>
              </a:rPr>
              <a:t>ERABAKIAK</a:t>
            </a:r>
            <a:r>
              <a:rPr sz="700" b="1" spc="-35" dirty="0">
                <a:latin typeface="Century Gothic"/>
                <a:cs typeface="Century Gothic"/>
              </a:rPr>
              <a:t> </a:t>
            </a:r>
            <a:r>
              <a:rPr sz="700" b="1" dirty="0">
                <a:latin typeface="Century Gothic"/>
                <a:cs typeface="Century Gothic"/>
              </a:rPr>
              <a:t>UDALETAN</a:t>
            </a:r>
            <a:r>
              <a:rPr sz="700" b="1" spc="-25" dirty="0">
                <a:latin typeface="Century Gothic"/>
                <a:cs typeface="Century Gothic"/>
              </a:rPr>
              <a:t> </a:t>
            </a:r>
            <a:r>
              <a:rPr sz="700" b="1" dirty="0">
                <a:latin typeface="Century Gothic"/>
                <a:cs typeface="Century Gothic"/>
              </a:rPr>
              <a:t>/</a:t>
            </a:r>
            <a:r>
              <a:rPr sz="700" b="1" spc="-25" dirty="0">
                <a:latin typeface="Century Gothic"/>
                <a:cs typeface="Century Gothic"/>
              </a:rPr>
              <a:t> </a:t>
            </a:r>
            <a:r>
              <a:rPr sz="700" spc="-10" dirty="0">
                <a:latin typeface="Century Gothic"/>
                <a:cs typeface="Century Gothic"/>
              </a:rPr>
              <a:t>20</a:t>
            </a:r>
            <a:r>
              <a:rPr lang="es-ES" sz="700" spc="-10" dirty="0">
                <a:latin typeface="Century Gothic"/>
                <a:cs typeface="Century Gothic"/>
              </a:rPr>
              <a:t>23</a:t>
            </a:r>
            <a:r>
              <a:rPr sz="700" spc="-10" dirty="0">
                <a:latin typeface="Century Gothic"/>
                <a:cs typeface="Century Gothic"/>
              </a:rPr>
              <a:t>-</a:t>
            </a:r>
            <a:r>
              <a:rPr sz="700" dirty="0">
                <a:latin typeface="Century Gothic"/>
                <a:cs typeface="Century Gothic"/>
              </a:rPr>
              <a:t>202</a:t>
            </a:r>
            <a:r>
              <a:rPr lang="es-ES" sz="700" dirty="0">
                <a:latin typeface="Century Gothic"/>
                <a:cs typeface="Century Gothic"/>
              </a:rPr>
              <a:t>7</a:t>
            </a:r>
            <a:r>
              <a:rPr sz="700" dirty="0">
                <a:latin typeface="Century Gothic"/>
                <a:cs typeface="Century Gothic"/>
              </a:rPr>
              <a:t> </a:t>
            </a:r>
            <a:r>
              <a:rPr sz="700" spc="-10" dirty="0">
                <a:latin typeface="Century Gothic"/>
                <a:cs typeface="Century Gothic"/>
              </a:rPr>
              <a:t>AGINTALDIA</a:t>
            </a:r>
            <a:endParaRPr sz="700" dirty="0">
              <a:latin typeface="Century Gothic"/>
              <a:cs typeface="Century Gothic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81355" y="123444"/>
            <a:ext cx="630936" cy="281939"/>
          </a:xfrm>
          <a:prstGeom prst="rect">
            <a:avLst/>
          </a:prstGeom>
        </p:spPr>
      </p:pic>
      <p:sp>
        <p:nvSpPr>
          <p:cNvPr id="5" name="object 5"/>
          <p:cNvSpPr/>
          <p:nvPr/>
        </p:nvSpPr>
        <p:spPr>
          <a:xfrm>
            <a:off x="330708" y="1316736"/>
            <a:ext cx="8383905" cy="4627245"/>
          </a:xfrm>
          <a:custGeom>
            <a:avLst/>
            <a:gdLst/>
            <a:ahLst/>
            <a:cxnLst/>
            <a:rect l="l" t="t" r="r" b="b"/>
            <a:pathLst>
              <a:path w="8383905" h="4627245">
                <a:moveTo>
                  <a:pt x="8383524" y="0"/>
                </a:moveTo>
                <a:lnTo>
                  <a:pt x="0" y="0"/>
                </a:lnTo>
                <a:lnTo>
                  <a:pt x="0" y="4626864"/>
                </a:lnTo>
                <a:lnTo>
                  <a:pt x="8383524" y="4626864"/>
                </a:lnTo>
                <a:lnTo>
                  <a:pt x="838352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409142" y="1171246"/>
            <a:ext cx="8125257" cy="4536819"/>
          </a:xfrm>
          <a:prstGeom prst="rect">
            <a:avLst/>
          </a:prstGeom>
        </p:spPr>
        <p:txBody>
          <a:bodyPr vert="horz" wrap="square" lIns="0" tIns="18796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480"/>
              </a:spcBef>
            </a:pPr>
            <a:r>
              <a:rPr lang="eu-ES" sz="2000" b="1" dirty="0">
                <a:solidFill>
                  <a:srgbClr val="CF1240"/>
                </a:solidFill>
                <a:latin typeface="Century Gothic"/>
                <a:cs typeface="Century Gothic"/>
              </a:rPr>
              <a:t>7.-</a:t>
            </a:r>
            <a:r>
              <a:rPr lang="eu-ES" sz="2000" b="1" spc="-5" dirty="0">
                <a:solidFill>
                  <a:srgbClr val="CF1240"/>
                </a:solidFill>
                <a:latin typeface="Century Gothic"/>
                <a:cs typeface="Century Gothic"/>
              </a:rPr>
              <a:t> </a:t>
            </a:r>
            <a:r>
              <a:rPr lang="eu-ES" sz="2000" b="1" spc="-10" dirty="0">
                <a:latin typeface="Century Gothic"/>
                <a:cs typeface="Century Gothic"/>
              </a:rPr>
              <a:t>Lehendakaritza:</a:t>
            </a:r>
            <a:endParaRPr lang="eu-ES" sz="2000" dirty="0">
              <a:latin typeface="Century Gothic"/>
              <a:cs typeface="Century Gothic"/>
            </a:endParaRPr>
          </a:p>
          <a:p>
            <a:pPr marL="1155065" indent="-228600">
              <a:lnSpc>
                <a:spcPct val="100000"/>
              </a:lnSpc>
              <a:spcBef>
                <a:spcPts val="1245"/>
              </a:spcBef>
              <a:buClr>
                <a:srgbClr val="A42F0F"/>
              </a:buClr>
              <a:buFont typeface="Segoe UI"/>
              <a:buChar char="•"/>
              <a:tabLst>
                <a:tab pos="1155065" algn="l"/>
                <a:tab pos="1156335" algn="l"/>
              </a:tabLst>
            </a:pPr>
            <a:r>
              <a:rPr lang="eu-ES" sz="1800" dirty="0">
                <a:solidFill>
                  <a:srgbClr val="404040"/>
                </a:solidFill>
                <a:latin typeface="Century Gothic"/>
                <a:cs typeface="Century Gothic"/>
              </a:rPr>
              <a:t>Alkatetza:</a:t>
            </a:r>
            <a:r>
              <a:rPr lang="eu-ES" sz="1800" spc="-30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lang="eu-ES" sz="1800" dirty="0">
                <a:solidFill>
                  <a:srgbClr val="404040"/>
                </a:solidFill>
                <a:latin typeface="Century Gothic"/>
                <a:cs typeface="Century Gothic"/>
              </a:rPr>
              <a:t>batzorde</a:t>
            </a:r>
            <a:r>
              <a:rPr lang="eu-ES" sz="1800" spc="-2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lang="eu-ES" sz="1800" dirty="0">
                <a:solidFill>
                  <a:srgbClr val="404040"/>
                </a:solidFill>
                <a:latin typeface="Century Gothic"/>
                <a:cs typeface="Century Gothic"/>
              </a:rPr>
              <a:t>guztietako</a:t>
            </a:r>
            <a:r>
              <a:rPr lang="eu-ES" sz="1800" spc="-3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lang="eu-ES" sz="1800" b="1" dirty="0">
                <a:solidFill>
                  <a:srgbClr val="404040"/>
                </a:solidFill>
                <a:latin typeface="Century Gothic"/>
                <a:cs typeface="Century Gothic"/>
              </a:rPr>
              <a:t>lehendakaria da</a:t>
            </a:r>
            <a:r>
              <a:rPr lang="eu-ES" sz="1800" b="1" spc="-4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lang="eu-ES" sz="1800" b="1" spc="-10" dirty="0">
                <a:solidFill>
                  <a:srgbClr val="404040"/>
                </a:solidFill>
                <a:latin typeface="Century Gothic"/>
                <a:cs typeface="Century Gothic"/>
              </a:rPr>
              <a:t>berez</a:t>
            </a:r>
            <a:r>
              <a:rPr lang="eu-ES" sz="1800" spc="-10" dirty="0">
                <a:solidFill>
                  <a:srgbClr val="404040"/>
                </a:solidFill>
                <a:latin typeface="Century Gothic"/>
                <a:cs typeface="Century Gothic"/>
              </a:rPr>
              <a:t>.</a:t>
            </a:r>
            <a:endParaRPr lang="eu-ES" sz="1800" dirty="0">
              <a:latin typeface="Century Gothic"/>
              <a:cs typeface="Century Gothic"/>
            </a:endParaRPr>
          </a:p>
          <a:p>
            <a:pPr marL="1155065" indent="-228600">
              <a:lnSpc>
                <a:spcPct val="100000"/>
              </a:lnSpc>
              <a:spcBef>
                <a:spcPts val="1215"/>
              </a:spcBef>
              <a:buClr>
                <a:srgbClr val="A42F0F"/>
              </a:buClr>
              <a:buFont typeface="Segoe UI"/>
              <a:buChar char="•"/>
              <a:tabLst>
                <a:tab pos="1155065" algn="l"/>
                <a:tab pos="1156335" algn="l"/>
              </a:tabLst>
            </a:pPr>
            <a:r>
              <a:rPr lang="eu-ES" sz="1800" b="1" dirty="0">
                <a:solidFill>
                  <a:srgbClr val="404040"/>
                </a:solidFill>
                <a:latin typeface="Century Gothic"/>
                <a:cs typeface="Century Gothic"/>
              </a:rPr>
              <a:t>Alkatetzak</a:t>
            </a:r>
            <a:r>
              <a:rPr lang="eu-ES" sz="1800" b="1" spc="-10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lang="eu-ES" sz="1800" b="1" dirty="0">
                <a:solidFill>
                  <a:srgbClr val="404040"/>
                </a:solidFill>
                <a:latin typeface="Century Gothic"/>
                <a:cs typeface="Century Gothic"/>
              </a:rPr>
              <a:t>Batzordeetako</a:t>
            </a:r>
            <a:r>
              <a:rPr lang="eu-ES" sz="1800" b="1" spc="-2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lang="eu-ES" sz="1800" b="1" dirty="0">
                <a:solidFill>
                  <a:srgbClr val="404040"/>
                </a:solidFill>
                <a:latin typeface="Century Gothic"/>
                <a:cs typeface="Century Gothic"/>
              </a:rPr>
              <a:t>lehendakaritza</a:t>
            </a:r>
            <a:r>
              <a:rPr lang="eu-ES" sz="1800" b="1" spc="-30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lang="eu-ES" sz="1800" b="1" dirty="0">
                <a:solidFill>
                  <a:srgbClr val="404040"/>
                </a:solidFill>
                <a:latin typeface="Century Gothic"/>
                <a:cs typeface="Century Gothic"/>
              </a:rPr>
              <a:t>izenda</a:t>
            </a:r>
            <a:r>
              <a:rPr lang="eu-ES" sz="1800" b="1" spc="-2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lang="eu-ES" sz="1800" b="1" spc="-10" dirty="0">
                <a:solidFill>
                  <a:srgbClr val="404040"/>
                </a:solidFill>
                <a:latin typeface="Century Gothic"/>
                <a:cs typeface="Century Gothic"/>
              </a:rPr>
              <a:t>dezake</a:t>
            </a:r>
            <a:endParaRPr lang="eu-ES" sz="1800" dirty="0">
              <a:latin typeface="Century Gothic"/>
              <a:cs typeface="Century Gothic"/>
            </a:endParaRPr>
          </a:p>
          <a:p>
            <a:pPr marL="1155700">
              <a:lnSpc>
                <a:spcPct val="100000"/>
              </a:lnSpc>
              <a:spcBef>
                <a:spcPts val="215"/>
              </a:spcBef>
            </a:pPr>
            <a:r>
              <a:rPr lang="eu-ES" sz="1800" dirty="0">
                <a:solidFill>
                  <a:srgbClr val="404040"/>
                </a:solidFill>
                <a:latin typeface="Century Gothic"/>
                <a:cs typeface="Century Gothic"/>
              </a:rPr>
              <a:t>(titularra</a:t>
            </a:r>
            <a:r>
              <a:rPr lang="eu-ES" sz="1800" spc="-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lang="eu-ES" sz="1800" dirty="0">
                <a:solidFill>
                  <a:srgbClr val="404040"/>
                </a:solidFill>
                <a:latin typeface="Century Gothic"/>
                <a:cs typeface="Century Gothic"/>
              </a:rPr>
              <a:t>eta</a:t>
            </a:r>
            <a:r>
              <a:rPr lang="eu-ES" sz="1800" spc="-30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lang="eu-ES" sz="1800" spc="-10" dirty="0">
                <a:solidFill>
                  <a:srgbClr val="404040"/>
                </a:solidFill>
                <a:latin typeface="Century Gothic"/>
                <a:cs typeface="Century Gothic"/>
              </a:rPr>
              <a:t>ordezkoa)</a:t>
            </a:r>
            <a:endParaRPr lang="eu-ES" sz="1800" dirty="0">
              <a:latin typeface="Century Gothic"/>
              <a:cs typeface="Century Gothic"/>
            </a:endParaRPr>
          </a:p>
          <a:p>
            <a:pPr marL="1229995" indent="-360045">
              <a:lnSpc>
                <a:spcPct val="100000"/>
              </a:lnSpc>
              <a:spcBef>
                <a:spcPts val="1225"/>
              </a:spcBef>
              <a:buClr>
                <a:srgbClr val="A42F0F"/>
              </a:buClr>
              <a:buFont typeface="Segoe UI"/>
              <a:buChar char="•"/>
              <a:tabLst>
                <a:tab pos="1229995" algn="l"/>
                <a:tab pos="1230630" algn="l"/>
              </a:tabLst>
            </a:pPr>
            <a:r>
              <a:rPr lang="eu-ES" sz="1800" dirty="0">
                <a:solidFill>
                  <a:srgbClr val="404040"/>
                </a:solidFill>
                <a:latin typeface="Century Gothic"/>
                <a:cs typeface="Century Gothic"/>
              </a:rPr>
              <a:t>Informazio</a:t>
            </a:r>
            <a:r>
              <a:rPr lang="eu-ES" sz="1800" spc="-6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lang="eu-ES" sz="1800" dirty="0">
                <a:solidFill>
                  <a:srgbClr val="404040"/>
                </a:solidFill>
                <a:latin typeface="Century Gothic"/>
                <a:cs typeface="Century Gothic"/>
              </a:rPr>
              <a:t>Batzordeak</a:t>
            </a:r>
            <a:r>
              <a:rPr lang="eu-ES" sz="1800" spc="-2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lang="eu-ES" sz="1800" dirty="0">
                <a:solidFill>
                  <a:srgbClr val="404040"/>
                </a:solidFill>
                <a:latin typeface="Century Gothic"/>
                <a:cs typeface="Century Gothic"/>
              </a:rPr>
              <a:t>proposatuta</a:t>
            </a:r>
            <a:r>
              <a:rPr lang="eu-ES" sz="1800" spc="-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lang="eu-ES" sz="1800" dirty="0">
                <a:solidFill>
                  <a:srgbClr val="404040"/>
                </a:solidFill>
                <a:latin typeface="Century Gothic"/>
                <a:cs typeface="Century Gothic"/>
              </a:rPr>
              <a:t>(</a:t>
            </a:r>
            <a:r>
              <a:rPr lang="eu-ES" sz="1800" dirty="0" err="1">
                <a:solidFill>
                  <a:srgbClr val="404040"/>
                </a:solidFill>
                <a:latin typeface="Century Gothic"/>
                <a:cs typeface="Century Gothic"/>
              </a:rPr>
              <a:t>AJAren</a:t>
            </a:r>
            <a:r>
              <a:rPr lang="eu-ES" sz="1800" spc="-2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lang="eu-ES" sz="1800" dirty="0">
                <a:solidFill>
                  <a:srgbClr val="404040"/>
                </a:solidFill>
                <a:latin typeface="Century Gothic"/>
                <a:cs typeface="Century Gothic"/>
              </a:rPr>
              <a:t>125.</a:t>
            </a:r>
            <a:r>
              <a:rPr lang="eu-ES" sz="1800" spc="-30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lang="eu-ES" sz="1800" dirty="0" err="1">
                <a:solidFill>
                  <a:srgbClr val="404040"/>
                </a:solidFill>
                <a:latin typeface="Century Gothic"/>
                <a:cs typeface="Century Gothic"/>
              </a:rPr>
              <a:t>art</a:t>
            </a:r>
            <a:r>
              <a:rPr lang="eu-ES" sz="1800" dirty="0">
                <a:solidFill>
                  <a:srgbClr val="404040"/>
                </a:solidFill>
                <a:latin typeface="Century Gothic"/>
                <a:cs typeface="Century Gothic"/>
              </a:rPr>
              <a:t>.).</a:t>
            </a:r>
            <a:r>
              <a:rPr lang="eu-ES" sz="1800" spc="20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lang="eu-ES" sz="1800" dirty="0">
                <a:solidFill>
                  <a:srgbClr val="404040"/>
                </a:solidFill>
                <a:latin typeface="Century Gothic"/>
                <a:cs typeface="Century Gothic"/>
              </a:rPr>
              <a:t>Ez</a:t>
            </a:r>
            <a:r>
              <a:rPr lang="eu-ES" sz="1800" spc="-3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lang="eu-ES" sz="1800" spc="-25" dirty="0">
                <a:solidFill>
                  <a:srgbClr val="404040"/>
                </a:solidFill>
                <a:latin typeface="Century Gothic"/>
                <a:cs typeface="Century Gothic"/>
              </a:rPr>
              <a:t>da</a:t>
            </a:r>
            <a:endParaRPr lang="eu-ES" sz="1800" dirty="0">
              <a:latin typeface="Century Gothic"/>
              <a:cs typeface="Century Gothic"/>
            </a:endParaRPr>
          </a:p>
          <a:p>
            <a:pPr marL="1229995">
              <a:lnSpc>
                <a:spcPct val="100000"/>
              </a:lnSpc>
              <a:spcBef>
                <a:spcPts val="219"/>
              </a:spcBef>
            </a:pPr>
            <a:r>
              <a:rPr lang="eu-ES" sz="1800" spc="-10" dirty="0">
                <a:solidFill>
                  <a:srgbClr val="404040"/>
                </a:solidFill>
                <a:latin typeface="Century Gothic"/>
                <a:cs typeface="Century Gothic"/>
              </a:rPr>
              <a:t>loteslea</a:t>
            </a:r>
            <a:endParaRPr lang="eu-ES" sz="1800" dirty="0">
              <a:latin typeface="Century Gothic"/>
              <a:cs typeface="Century Gothic"/>
            </a:endParaRPr>
          </a:p>
          <a:p>
            <a:pPr marL="12700">
              <a:lnSpc>
                <a:spcPct val="100000"/>
              </a:lnSpc>
              <a:spcBef>
                <a:spcPts val="1205"/>
              </a:spcBef>
            </a:pPr>
            <a:r>
              <a:rPr lang="eu-ES" sz="2200" b="1" dirty="0">
                <a:solidFill>
                  <a:srgbClr val="CF1240"/>
                </a:solidFill>
                <a:latin typeface="Century Gothic"/>
                <a:cs typeface="Century Gothic"/>
              </a:rPr>
              <a:t>8.-</a:t>
            </a:r>
            <a:r>
              <a:rPr lang="eu-ES" sz="2200" b="1" spc="-20" dirty="0">
                <a:solidFill>
                  <a:srgbClr val="CF1240"/>
                </a:solidFill>
                <a:latin typeface="Century Gothic"/>
                <a:cs typeface="Century Gothic"/>
              </a:rPr>
              <a:t> </a:t>
            </a:r>
            <a:r>
              <a:rPr lang="eu-ES" sz="2000" dirty="0">
                <a:latin typeface="Century Gothic"/>
                <a:cs typeface="Century Gothic"/>
              </a:rPr>
              <a:t>Batzordeen</a:t>
            </a:r>
            <a:r>
              <a:rPr lang="eu-ES" sz="2000" spc="-50" dirty="0">
                <a:latin typeface="Century Gothic"/>
                <a:cs typeface="Century Gothic"/>
              </a:rPr>
              <a:t> </a:t>
            </a:r>
            <a:r>
              <a:rPr lang="eu-ES" sz="2000" dirty="0">
                <a:latin typeface="Century Gothic"/>
                <a:cs typeface="Century Gothic"/>
              </a:rPr>
              <a:t>ohiko</a:t>
            </a:r>
            <a:r>
              <a:rPr lang="eu-ES" sz="2000" spc="-20" dirty="0">
                <a:latin typeface="Century Gothic"/>
                <a:cs typeface="Century Gothic"/>
              </a:rPr>
              <a:t> </a:t>
            </a:r>
            <a:r>
              <a:rPr lang="eu-ES" sz="2000" dirty="0">
                <a:latin typeface="Century Gothic"/>
                <a:cs typeface="Century Gothic"/>
              </a:rPr>
              <a:t>saioen</a:t>
            </a:r>
            <a:r>
              <a:rPr lang="eu-ES" sz="2000" spc="-25" dirty="0">
                <a:latin typeface="Century Gothic"/>
                <a:cs typeface="Century Gothic"/>
              </a:rPr>
              <a:t> </a:t>
            </a:r>
            <a:r>
              <a:rPr lang="eu-ES" sz="2000" b="1" spc="-10" dirty="0">
                <a:latin typeface="Century Gothic"/>
                <a:cs typeface="Century Gothic"/>
              </a:rPr>
              <a:t>aldizkakotasuna</a:t>
            </a:r>
            <a:endParaRPr lang="eu-ES" sz="2000" dirty="0">
              <a:latin typeface="Century Gothic"/>
              <a:cs typeface="Century Gothic"/>
            </a:endParaRPr>
          </a:p>
          <a:p>
            <a:pPr marL="1155065" lvl="1" indent="-228600">
              <a:lnSpc>
                <a:spcPct val="100000"/>
              </a:lnSpc>
              <a:spcBef>
                <a:spcPts val="1265"/>
              </a:spcBef>
              <a:buClr>
                <a:srgbClr val="A42F0F"/>
              </a:buClr>
              <a:buFont typeface="Segoe UI"/>
              <a:buChar char="•"/>
              <a:tabLst>
                <a:tab pos="1155065" algn="l"/>
                <a:tab pos="1156335" algn="l"/>
              </a:tabLst>
            </a:pPr>
            <a:r>
              <a:rPr lang="eu-ES" sz="1800" b="1" dirty="0">
                <a:solidFill>
                  <a:srgbClr val="404040"/>
                </a:solidFill>
                <a:latin typeface="Century Gothic"/>
                <a:cs typeface="Century Gothic"/>
              </a:rPr>
              <a:t>Eguna,</a:t>
            </a:r>
            <a:r>
              <a:rPr lang="eu-ES" sz="1800" b="1" spc="-4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lang="eu-ES" sz="1800" b="1" dirty="0">
                <a:solidFill>
                  <a:srgbClr val="404040"/>
                </a:solidFill>
                <a:latin typeface="Century Gothic"/>
                <a:cs typeface="Century Gothic"/>
              </a:rPr>
              <a:t>lekua</a:t>
            </a:r>
            <a:r>
              <a:rPr lang="eu-ES" sz="1800" b="1" spc="-30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lang="eu-ES" sz="1800" b="1" dirty="0">
                <a:solidFill>
                  <a:srgbClr val="404040"/>
                </a:solidFill>
                <a:latin typeface="Century Gothic"/>
                <a:cs typeface="Century Gothic"/>
              </a:rPr>
              <a:t>eta</a:t>
            </a:r>
            <a:r>
              <a:rPr lang="eu-ES" sz="1800" b="1" spc="-40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lang="eu-ES" sz="1800" b="1" dirty="0">
                <a:solidFill>
                  <a:srgbClr val="404040"/>
                </a:solidFill>
                <a:latin typeface="Century Gothic"/>
                <a:cs typeface="Century Gothic"/>
              </a:rPr>
              <a:t>data</a:t>
            </a:r>
            <a:r>
              <a:rPr lang="eu-ES" sz="1800" b="1" spc="-3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lang="eu-ES" sz="1800" dirty="0">
                <a:solidFill>
                  <a:srgbClr val="404040"/>
                </a:solidFill>
                <a:latin typeface="Century Gothic"/>
                <a:cs typeface="Century Gothic"/>
              </a:rPr>
              <a:t>finkatu</a:t>
            </a:r>
            <a:r>
              <a:rPr lang="eu-ES" sz="1800" spc="-1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lang="eu-ES" sz="1800" spc="-10" dirty="0">
                <a:solidFill>
                  <a:srgbClr val="404040"/>
                </a:solidFill>
                <a:latin typeface="Century Gothic"/>
                <a:cs typeface="Century Gothic"/>
              </a:rPr>
              <a:t>“lehentasunez"</a:t>
            </a:r>
            <a:endParaRPr lang="eu-ES" sz="1800" dirty="0">
              <a:latin typeface="Century Gothic"/>
              <a:cs typeface="Century Gothic"/>
            </a:endParaRPr>
          </a:p>
          <a:p>
            <a:pPr marL="12700">
              <a:lnSpc>
                <a:spcPct val="100000"/>
              </a:lnSpc>
              <a:spcBef>
                <a:spcPts val="1225"/>
              </a:spcBef>
            </a:pPr>
            <a:r>
              <a:rPr lang="eu-ES" sz="2200" b="1" dirty="0">
                <a:solidFill>
                  <a:srgbClr val="CF1240"/>
                </a:solidFill>
                <a:latin typeface="Century Gothic"/>
                <a:cs typeface="Century Gothic"/>
              </a:rPr>
              <a:t>9.-</a:t>
            </a:r>
            <a:r>
              <a:rPr lang="eu-ES" sz="2200" b="1" spc="-25" dirty="0">
                <a:solidFill>
                  <a:srgbClr val="CF1240"/>
                </a:solidFill>
                <a:latin typeface="Century Gothic"/>
                <a:cs typeface="Century Gothic"/>
              </a:rPr>
              <a:t> </a:t>
            </a:r>
            <a:r>
              <a:rPr lang="eu-ES" sz="2000" dirty="0">
                <a:latin typeface="Century Gothic"/>
                <a:cs typeface="Century Gothic"/>
              </a:rPr>
              <a:t>Saio</a:t>
            </a:r>
            <a:r>
              <a:rPr lang="eu-ES" sz="2000" spc="-15" dirty="0">
                <a:latin typeface="Century Gothic"/>
                <a:cs typeface="Century Gothic"/>
              </a:rPr>
              <a:t> </a:t>
            </a:r>
            <a:r>
              <a:rPr lang="eu-ES" sz="2000" b="1" spc="-10" dirty="0">
                <a:latin typeface="Century Gothic"/>
                <a:cs typeface="Century Gothic"/>
              </a:rPr>
              <a:t>publikoak:</a:t>
            </a:r>
            <a:endParaRPr lang="eu-ES" sz="2000" dirty="0">
              <a:latin typeface="Century Gothic"/>
              <a:cs typeface="Century Gothic"/>
            </a:endParaRPr>
          </a:p>
          <a:p>
            <a:pPr marL="12700" marR="795655" indent="63500">
              <a:lnSpc>
                <a:spcPct val="110000"/>
              </a:lnSpc>
              <a:spcBef>
                <a:spcPts val="1045"/>
              </a:spcBef>
            </a:pPr>
            <a:r>
              <a:rPr lang="eu-ES" sz="1800" dirty="0">
                <a:solidFill>
                  <a:srgbClr val="404040"/>
                </a:solidFill>
                <a:latin typeface="Century Gothic"/>
                <a:cs typeface="Century Gothic"/>
              </a:rPr>
              <a:t>Baldin</a:t>
            </a:r>
            <a:r>
              <a:rPr lang="eu-ES" sz="1800" spc="-60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lang="eu-ES" sz="1800" dirty="0">
                <a:solidFill>
                  <a:srgbClr val="404040"/>
                </a:solidFill>
                <a:latin typeface="Century Gothic"/>
                <a:cs typeface="Century Gothic"/>
              </a:rPr>
              <a:t>eta</a:t>
            </a:r>
            <a:r>
              <a:rPr lang="eu-ES" sz="1800" spc="-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lang="eu-ES" sz="1800" dirty="0">
                <a:solidFill>
                  <a:srgbClr val="404040"/>
                </a:solidFill>
                <a:latin typeface="Century Gothic"/>
                <a:cs typeface="Century Gothic"/>
              </a:rPr>
              <a:t>Osoko bilkurak </a:t>
            </a:r>
            <a:r>
              <a:rPr lang="eu-ES" sz="1800" b="1" dirty="0">
                <a:solidFill>
                  <a:srgbClr val="404040"/>
                </a:solidFill>
                <a:latin typeface="Century Gothic"/>
                <a:cs typeface="Century Gothic"/>
              </a:rPr>
              <a:t>gehiengo</a:t>
            </a:r>
            <a:r>
              <a:rPr lang="eu-ES" sz="1800" b="1" spc="-4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lang="eu-ES" sz="1800" b="1" dirty="0">
                <a:solidFill>
                  <a:srgbClr val="404040"/>
                </a:solidFill>
                <a:latin typeface="Century Gothic"/>
                <a:cs typeface="Century Gothic"/>
              </a:rPr>
              <a:t>osoz</a:t>
            </a:r>
            <a:r>
              <a:rPr lang="eu-ES" sz="1800" b="1" spc="-40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lang="eu-ES" sz="1800" dirty="0">
                <a:solidFill>
                  <a:srgbClr val="404040"/>
                </a:solidFill>
                <a:latin typeface="Century Gothic"/>
                <a:cs typeface="Century Gothic"/>
              </a:rPr>
              <a:t>erabaki</a:t>
            </a:r>
            <a:r>
              <a:rPr lang="eu-ES" sz="1800" spc="-1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lang="eu-ES" sz="1800" dirty="0">
                <a:solidFill>
                  <a:srgbClr val="404040"/>
                </a:solidFill>
                <a:latin typeface="Century Gothic"/>
                <a:cs typeface="Century Gothic"/>
              </a:rPr>
              <a:t>badu</a:t>
            </a:r>
            <a:r>
              <a:rPr lang="eu-ES" sz="1800" spc="-1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lang="eu-ES" sz="1800" dirty="0">
                <a:solidFill>
                  <a:srgbClr val="404040"/>
                </a:solidFill>
                <a:latin typeface="Century Gothic"/>
                <a:cs typeface="Century Gothic"/>
              </a:rPr>
              <a:t>edo</a:t>
            </a:r>
            <a:r>
              <a:rPr lang="eu-ES" sz="1800" spc="-1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lang="eu-ES" sz="1800" spc="-20" dirty="0">
                <a:solidFill>
                  <a:srgbClr val="404040"/>
                </a:solidFill>
                <a:latin typeface="Century Gothic"/>
                <a:cs typeface="Century Gothic"/>
              </a:rPr>
              <a:t>Erregelamendu Organikoan </a:t>
            </a:r>
            <a:r>
              <a:rPr lang="eu-ES" sz="1800" dirty="0">
                <a:solidFill>
                  <a:srgbClr val="404040"/>
                </a:solidFill>
                <a:latin typeface="Century Gothic"/>
                <a:cs typeface="Century Gothic"/>
              </a:rPr>
              <a:t>aurreikusita</a:t>
            </a:r>
            <a:r>
              <a:rPr lang="eu-ES" sz="1800" spc="-4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lang="eu-ES" sz="1800" dirty="0">
                <a:solidFill>
                  <a:srgbClr val="404040"/>
                </a:solidFill>
                <a:latin typeface="Century Gothic"/>
                <a:cs typeface="Century Gothic"/>
              </a:rPr>
              <a:t>badago</a:t>
            </a:r>
            <a:r>
              <a:rPr lang="eu-ES" sz="1800" spc="-4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lang="eu-ES" sz="1800" dirty="0">
                <a:solidFill>
                  <a:srgbClr val="404040"/>
                </a:solidFill>
                <a:latin typeface="Century Gothic"/>
                <a:cs typeface="Century Gothic"/>
              </a:rPr>
              <a:t>(</a:t>
            </a:r>
            <a:r>
              <a:rPr lang="eu-ES" sz="1800" dirty="0" err="1">
                <a:solidFill>
                  <a:srgbClr val="404040"/>
                </a:solidFill>
                <a:latin typeface="Century Gothic"/>
                <a:cs typeface="Century Gothic"/>
              </a:rPr>
              <a:t>ETELen</a:t>
            </a:r>
            <a:r>
              <a:rPr lang="eu-ES" sz="1800" dirty="0">
                <a:solidFill>
                  <a:srgbClr val="404040"/>
                </a:solidFill>
                <a:latin typeface="Century Gothic"/>
                <a:cs typeface="Century Gothic"/>
              </a:rPr>
              <a:t> 30.3</a:t>
            </a:r>
            <a:r>
              <a:rPr lang="eu-ES" sz="1800" spc="-10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lang="eu-ES" sz="1800" spc="-10" dirty="0" err="1">
                <a:solidFill>
                  <a:srgbClr val="404040"/>
                </a:solidFill>
                <a:latin typeface="Century Gothic"/>
                <a:cs typeface="Century Gothic"/>
              </a:rPr>
              <a:t>art</a:t>
            </a:r>
            <a:r>
              <a:rPr lang="eu-ES" sz="1800" spc="-10" dirty="0">
                <a:solidFill>
                  <a:srgbClr val="404040"/>
                </a:solidFill>
                <a:latin typeface="Century Gothic"/>
                <a:cs typeface="Century Gothic"/>
              </a:rPr>
              <a:t>.)</a:t>
            </a:r>
            <a:endParaRPr lang="eu-ES" sz="1800" dirty="0">
              <a:latin typeface="Century Gothic"/>
              <a:cs typeface="Century Gothic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509117" y="579881"/>
            <a:ext cx="5516880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b="1" dirty="0">
                <a:latin typeface="Century Gothic"/>
                <a:cs typeface="Century Gothic"/>
              </a:rPr>
              <a:t>Informazio</a:t>
            </a:r>
            <a:r>
              <a:rPr sz="2800" b="1" spc="-120" dirty="0">
                <a:latin typeface="Century Gothic"/>
                <a:cs typeface="Century Gothic"/>
              </a:rPr>
              <a:t> </a:t>
            </a:r>
            <a:r>
              <a:rPr sz="2800" b="1" dirty="0">
                <a:latin typeface="Century Gothic"/>
                <a:cs typeface="Century Gothic"/>
              </a:rPr>
              <a:t>Batzorde</a:t>
            </a:r>
            <a:r>
              <a:rPr sz="2800" b="1" spc="-140" dirty="0">
                <a:latin typeface="Century Gothic"/>
                <a:cs typeface="Century Gothic"/>
              </a:rPr>
              <a:t> </a:t>
            </a:r>
            <a:r>
              <a:rPr sz="2800" b="1" spc="-10" dirty="0">
                <a:latin typeface="Century Gothic"/>
                <a:cs typeface="Century Gothic"/>
              </a:rPr>
              <a:t>Iraunkorrak</a:t>
            </a:r>
            <a:endParaRPr sz="2800">
              <a:latin typeface="Century Gothic"/>
              <a:cs typeface="Century Gothic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773159" y="152146"/>
            <a:ext cx="116839" cy="212238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es-ES" sz="1300" spc="-5" dirty="0">
                <a:latin typeface="Century Gothic"/>
                <a:cs typeface="Century Gothic"/>
              </a:rPr>
              <a:t>7</a:t>
            </a:r>
            <a:endParaRPr sz="1300" dirty="0">
              <a:latin typeface="Century Gothic"/>
              <a:cs typeface="Century Gothic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757673" y="168021"/>
            <a:ext cx="3657600" cy="227626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indent="1606550">
              <a:lnSpc>
                <a:spcPct val="100000"/>
              </a:lnSpc>
              <a:spcBef>
                <a:spcPts val="95"/>
              </a:spcBef>
            </a:pPr>
            <a:r>
              <a:rPr sz="700" b="1" dirty="0">
                <a:latin typeface="Century Gothic"/>
                <a:cs typeface="Century Gothic"/>
              </a:rPr>
              <a:t>EUSKADIKO</a:t>
            </a:r>
            <a:r>
              <a:rPr sz="700" b="1" spc="-20" dirty="0">
                <a:latin typeface="Century Gothic"/>
                <a:cs typeface="Century Gothic"/>
              </a:rPr>
              <a:t> </a:t>
            </a:r>
            <a:r>
              <a:rPr sz="700" b="1" dirty="0">
                <a:latin typeface="Century Gothic"/>
                <a:cs typeface="Century Gothic"/>
              </a:rPr>
              <a:t>TOKI</a:t>
            </a:r>
            <a:r>
              <a:rPr sz="700" b="1" spc="-10" dirty="0">
                <a:latin typeface="Century Gothic"/>
                <a:cs typeface="Century Gothic"/>
              </a:rPr>
              <a:t> </a:t>
            </a:r>
            <a:r>
              <a:rPr sz="700" b="1" dirty="0">
                <a:latin typeface="Century Gothic"/>
                <a:cs typeface="Century Gothic"/>
              </a:rPr>
              <a:t>ERAKUNDEEN</a:t>
            </a:r>
            <a:r>
              <a:rPr sz="700" b="1" spc="-30" dirty="0">
                <a:latin typeface="Century Gothic"/>
                <a:cs typeface="Century Gothic"/>
              </a:rPr>
              <a:t> </a:t>
            </a:r>
            <a:r>
              <a:rPr sz="700" b="1" dirty="0">
                <a:latin typeface="Century Gothic"/>
                <a:cs typeface="Century Gothic"/>
              </a:rPr>
              <a:t>LEGEA</a:t>
            </a:r>
            <a:r>
              <a:rPr sz="700" b="1" spc="-35" dirty="0">
                <a:latin typeface="Century Gothic"/>
                <a:cs typeface="Century Gothic"/>
              </a:rPr>
              <a:t> </a:t>
            </a:r>
            <a:r>
              <a:rPr sz="700" b="1" dirty="0">
                <a:latin typeface="Century Gothic"/>
                <a:cs typeface="Century Gothic"/>
              </a:rPr>
              <a:t>(ETEL)</a:t>
            </a:r>
            <a:r>
              <a:rPr sz="700" b="1" spc="-20" dirty="0">
                <a:latin typeface="Century Gothic"/>
                <a:cs typeface="Century Gothic"/>
              </a:rPr>
              <a:t> </a:t>
            </a:r>
            <a:r>
              <a:rPr sz="700" b="1" spc="-25" dirty="0">
                <a:latin typeface="Century Gothic"/>
                <a:cs typeface="Century Gothic"/>
              </a:rPr>
              <a:t>ETA</a:t>
            </a:r>
            <a:r>
              <a:rPr sz="700" b="1" spc="500" dirty="0">
                <a:latin typeface="Century Gothic"/>
                <a:cs typeface="Century Gothic"/>
              </a:rPr>
              <a:t> </a:t>
            </a:r>
            <a:r>
              <a:rPr sz="700" b="1" dirty="0">
                <a:latin typeface="Century Gothic"/>
                <a:cs typeface="Century Gothic"/>
              </a:rPr>
              <a:t>ANTOLAKUNTZA</a:t>
            </a:r>
            <a:r>
              <a:rPr sz="700" b="1" spc="-20" dirty="0">
                <a:latin typeface="Century Gothic"/>
                <a:cs typeface="Century Gothic"/>
              </a:rPr>
              <a:t> </a:t>
            </a:r>
            <a:r>
              <a:rPr sz="700" b="1" dirty="0">
                <a:latin typeface="Century Gothic"/>
                <a:cs typeface="Century Gothic"/>
              </a:rPr>
              <a:t>ARLOKO</a:t>
            </a:r>
            <a:r>
              <a:rPr sz="700" b="1" spc="-35" dirty="0">
                <a:latin typeface="Century Gothic"/>
                <a:cs typeface="Century Gothic"/>
              </a:rPr>
              <a:t> </a:t>
            </a:r>
            <a:r>
              <a:rPr sz="700" b="1" dirty="0">
                <a:latin typeface="Century Gothic"/>
                <a:cs typeface="Century Gothic"/>
              </a:rPr>
              <a:t>LEHENENGO</a:t>
            </a:r>
            <a:r>
              <a:rPr sz="700" b="1" spc="-20" dirty="0">
                <a:latin typeface="Century Gothic"/>
                <a:cs typeface="Century Gothic"/>
              </a:rPr>
              <a:t> </a:t>
            </a:r>
            <a:r>
              <a:rPr sz="700" b="1" dirty="0">
                <a:latin typeface="Century Gothic"/>
                <a:cs typeface="Century Gothic"/>
              </a:rPr>
              <a:t>ERABAKIAK</a:t>
            </a:r>
            <a:r>
              <a:rPr sz="700" b="1" spc="-35" dirty="0">
                <a:latin typeface="Century Gothic"/>
                <a:cs typeface="Century Gothic"/>
              </a:rPr>
              <a:t> </a:t>
            </a:r>
            <a:r>
              <a:rPr sz="700" b="1" dirty="0">
                <a:latin typeface="Century Gothic"/>
                <a:cs typeface="Century Gothic"/>
              </a:rPr>
              <a:t>UDALETAN</a:t>
            </a:r>
            <a:r>
              <a:rPr sz="700" b="1" spc="-25" dirty="0">
                <a:latin typeface="Century Gothic"/>
                <a:cs typeface="Century Gothic"/>
              </a:rPr>
              <a:t> </a:t>
            </a:r>
            <a:r>
              <a:rPr sz="700" b="1" dirty="0">
                <a:latin typeface="Century Gothic"/>
                <a:cs typeface="Century Gothic"/>
              </a:rPr>
              <a:t>/</a:t>
            </a:r>
            <a:r>
              <a:rPr sz="700" b="1" spc="-25" dirty="0">
                <a:latin typeface="Century Gothic"/>
                <a:cs typeface="Century Gothic"/>
              </a:rPr>
              <a:t> </a:t>
            </a:r>
            <a:r>
              <a:rPr sz="700" spc="-10" dirty="0">
                <a:latin typeface="Century Gothic"/>
                <a:cs typeface="Century Gothic"/>
              </a:rPr>
              <a:t>20</a:t>
            </a:r>
            <a:r>
              <a:rPr lang="es-ES" sz="700" spc="-10" dirty="0">
                <a:latin typeface="Century Gothic"/>
                <a:cs typeface="Century Gothic"/>
              </a:rPr>
              <a:t>23</a:t>
            </a:r>
            <a:r>
              <a:rPr sz="700" spc="-10" dirty="0">
                <a:latin typeface="Century Gothic"/>
                <a:cs typeface="Century Gothic"/>
              </a:rPr>
              <a:t>-</a:t>
            </a:r>
            <a:r>
              <a:rPr sz="700" dirty="0">
                <a:latin typeface="Century Gothic"/>
                <a:cs typeface="Century Gothic"/>
              </a:rPr>
              <a:t>202</a:t>
            </a:r>
            <a:r>
              <a:rPr lang="es-ES" sz="700" dirty="0">
                <a:latin typeface="Century Gothic"/>
                <a:cs typeface="Century Gothic"/>
              </a:rPr>
              <a:t>7</a:t>
            </a:r>
            <a:r>
              <a:rPr sz="700" dirty="0">
                <a:latin typeface="Century Gothic"/>
                <a:cs typeface="Century Gothic"/>
              </a:rPr>
              <a:t> </a:t>
            </a:r>
            <a:r>
              <a:rPr sz="700" spc="-10" dirty="0">
                <a:latin typeface="Century Gothic"/>
                <a:cs typeface="Century Gothic"/>
              </a:rPr>
              <a:t>AGINTALDIA</a:t>
            </a:r>
            <a:endParaRPr sz="700" dirty="0">
              <a:latin typeface="Century Gothic"/>
              <a:cs typeface="Century Gothic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81355" y="123444"/>
            <a:ext cx="630936" cy="281939"/>
          </a:xfrm>
          <a:prstGeom prst="rect">
            <a:avLst/>
          </a:prstGeom>
        </p:spPr>
      </p:pic>
      <p:sp>
        <p:nvSpPr>
          <p:cNvPr id="5" name="object 5"/>
          <p:cNvSpPr/>
          <p:nvPr/>
        </p:nvSpPr>
        <p:spPr>
          <a:xfrm>
            <a:off x="516636" y="1162811"/>
            <a:ext cx="8231505" cy="5354320"/>
          </a:xfrm>
          <a:custGeom>
            <a:avLst/>
            <a:gdLst/>
            <a:ahLst/>
            <a:cxnLst/>
            <a:rect l="l" t="t" r="r" b="b"/>
            <a:pathLst>
              <a:path w="8231505" h="5354320">
                <a:moveTo>
                  <a:pt x="8231124" y="0"/>
                </a:moveTo>
                <a:lnTo>
                  <a:pt x="0" y="0"/>
                </a:lnTo>
                <a:lnTo>
                  <a:pt x="0" y="5353812"/>
                </a:lnTo>
                <a:lnTo>
                  <a:pt x="8231124" y="5353812"/>
                </a:lnTo>
                <a:lnTo>
                  <a:pt x="823112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594766" y="496646"/>
            <a:ext cx="8016875" cy="563753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b="1" dirty="0">
                <a:latin typeface="Century Gothic"/>
                <a:cs typeface="Century Gothic"/>
              </a:rPr>
              <a:t>Arduraldien</a:t>
            </a:r>
            <a:r>
              <a:rPr sz="2800" b="1" spc="-85" dirty="0">
                <a:latin typeface="Century Gothic"/>
                <a:cs typeface="Century Gothic"/>
              </a:rPr>
              <a:t> </a:t>
            </a:r>
            <a:r>
              <a:rPr sz="2800" b="1" dirty="0">
                <a:latin typeface="Century Gothic"/>
                <a:cs typeface="Century Gothic"/>
              </a:rPr>
              <a:t>eta</a:t>
            </a:r>
            <a:r>
              <a:rPr sz="2800" b="1" spc="-100" dirty="0">
                <a:latin typeface="Century Gothic"/>
                <a:cs typeface="Century Gothic"/>
              </a:rPr>
              <a:t> </a:t>
            </a:r>
            <a:r>
              <a:rPr sz="2800" b="1" spc="-10" dirty="0">
                <a:latin typeface="Century Gothic"/>
                <a:cs typeface="Century Gothic"/>
              </a:rPr>
              <a:t>ordainsarien</a:t>
            </a:r>
            <a:r>
              <a:rPr sz="2800" b="1" spc="-100" dirty="0">
                <a:latin typeface="Century Gothic"/>
                <a:cs typeface="Century Gothic"/>
              </a:rPr>
              <a:t> </a:t>
            </a:r>
            <a:r>
              <a:rPr sz="2800" b="1" spc="-10" dirty="0">
                <a:latin typeface="Century Gothic"/>
                <a:cs typeface="Century Gothic"/>
              </a:rPr>
              <a:t>araubidea</a:t>
            </a:r>
            <a:endParaRPr sz="2800" dirty="0">
              <a:latin typeface="Century Gothic"/>
              <a:cs typeface="Century Gothic"/>
            </a:endParaRPr>
          </a:p>
          <a:p>
            <a:pPr marL="94615" marR="5080">
              <a:lnSpc>
                <a:spcPct val="100000"/>
              </a:lnSpc>
              <a:spcBef>
                <a:spcPts val="2105"/>
              </a:spcBef>
            </a:pPr>
            <a:r>
              <a:rPr lang="eu-ES" sz="2000" b="1" dirty="0">
                <a:solidFill>
                  <a:srgbClr val="CF1240"/>
                </a:solidFill>
                <a:latin typeface="Century Gothic"/>
                <a:cs typeface="Century Gothic"/>
              </a:rPr>
              <a:t>1.-</a:t>
            </a:r>
            <a:r>
              <a:rPr lang="eu-ES" sz="2000" b="1" spc="-30" dirty="0">
                <a:solidFill>
                  <a:srgbClr val="CF1240"/>
                </a:solidFill>
                <a:latin typeface="Century Gothic"/>
                <a:cs typeface="Century Gothic"/>
              </a:rPr>
              <a:t> </a:t>
            </a:r>
            <a:r>
              <a:rPr lang="eu-ES" sz="2000" dirty="0">
                <a:latin typeface="Century Gothic"/>
                <a:cs typeface="Century Gothic"/>
              </a:rPr>
              <a:t>Osoko bilkurak</a:t>
            </a:r>
            <a:r>
              <a:rPr lang="eu-ES" sz="2000" spc="-50" dirty="0">
                <a:latin typeface="Century Gothic"/>
                <a:cs typeface="Century Gothic"/>
              </a:rPr>
              <a:t> </a:t>
            </a:r>
            <a:r>
              <a:rPr lang="eu-ES" sz="2000" dirty="0">
                <a:latin typeface="Century Gothic"/>
                <a:cs typeface="Century Gothic"/>
              </a:rPr>
              <a:t>zehaztuko</a:t>
            </a:r>
            <a:r>
              <a:rPr lang="eu-ES" sz="2000" spc="-55" dirty="0">
                <a:latin typeface="Century Gothic"/>
                <a:cs typeface="Century Gothic"/>
              </a:rPr>
              <a:t> </a:t>
            </a:r>
            <a:r>
              <a:rPr lang="eu-ES" sz="2000" dirty="0">
                <a:latin typeface="Century Gothic"/>
                <a:cs typeface="Century Gothic"/>
              </a:rPr>
              <a:t>ditu,</a:t>
            </a:r>
            <a:r>
              <a:rPr lang="eu-ES" sz="2000" spc="-45" dirty="0">
                <a:latin typeface="Century Gothic"/>
                <a:cs typeface="Century Gothic"/>
              </a:rPr>
              <a:t> </a:t>
            </a:r>
            <a:r>
              <a:rPr lang="eu-ES" sz="2000" b="1" dirty="0">
                <a:latin typeface="Century Gothic"/>
                <a:cs typeface="Century Gothic"/>
              </a:rPr>
              <a:t>Alkatetzak</a:t>
            </a:r>
            <a:r>
              <a:rPr lang="eu-ES" sz="2000" b="1" spc="-25" dirty="0">
                <a:latin typeface="Century Gothic"/>
                <a:cs typeface="Century Gothic"/>
              </a:rPr>
              <a:t> </a:t>
            </a:r>
            <a:r>
              <a:rPr lang="eu-ES" sz="2000" b="1" dirty="0">
                <a:latin typeface="Century Gothic"/>
                <a:cs typeface="Century Gothic"/>
              </a:rPr>
              <a:t>proposatuta</a:t>
            </a:r>
            <a:r>
              <a:rPr lang="eu-ES" sz="2000" dirty="0">
                <a:latin typeface="Century Gothic"/>
                <a:cs typeface="Century Gothic"/>
              </a:rPr>
              <a:t>,</a:t>
            </a:r>
            <a:r>
              <a:rPr lang="eu-ES" sz="2000" spc="-20" dirty="0">
                <a:latin typeface="Century Gothic"/>
                <a:cs typeface="Century Gothic"/>
              </a:rPr>
              <a:t> </a:t>
            </a:r>
            <a:r>
              <a:rPr lang="eu-ES" sz="2000" spc="-10" dirty="0">
                <a:latin typeface="Century Gothic"/>
                <a:cs typeface="Century Gothic"/>
              </a:rPr>
              <a:t>arduraldi </a:t>
            </a:r>
            <a:r>
              <a:rPr lang="eu-ES" sz="2000" spc="-10" dirty="0">
                <a:solidFill>
                  <a:srgbClr val="404040"/>
                </a:solidFill>
                <a:latin typeface="Century Gothic"/>
                <a:cs typeface="Century Gothic"/>
              </a:rPr>
              <a:t>esklusibo</a:t>
            </a:r>
            <a:r>
              <a:rPr lang="eu-ES" sz="2000" spc="-60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lang="eu-ES" sz="2000" dirty="0">
                <a:solidFill>
                  <a:srgbClr val="404040"/>
                </a:solidFill>
                <a:latin typeface="Century Gothic"/>
                <a:cs typeface="Century Gothic"/>
              </a:rPr>
              <a:t>edo</a:t>
            </a:r>
            <a:r>
              <a:rPr lang="eu-ES" sz="2000" spc="-1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lang="eu-ES" sz="2000" dirty="0">
                <a:solidFill>
                  <a:srgbClr val="404040"/>
                </a:solidFill>
                <a:latin typeface="Century Gothic"/>
                <a:cs typeface="Century Gothic"/>
              </a:rPr>
              <a:t>partzialeko</a:t>
            </a:r>
            <a:r>
              <a:rPr lang="eu-ES" sz="2000" spc="-4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lang="eu-ES" sz="2000" dirty="0">
                <a:solidFill>
                  <a:srgbClr val="404040"/>
                </a:solidFill>
                <a:latin typeface="Century Gothic"/>
                <a:cs typeface="Century Gothic"/>
              </a:rPr>
              <a:t>karguak</a:t>
            </a:r>
            <a:r>
              <a:rPr lang="eu-ES" sz="2000" spc="-2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lang="eu-ES" sz="2000" dirty="0">
                <a:solidFill>
                  <a:srgbClr val="404040"/>
                </a:solidFill>
                <a:latin typeface="Century Gothic"/>
                <a:cs typeface="Century Gothic"/>
              </a:rPr>
              <a:t>eta</a:t>
            </a:r>
            <a:r>
              <a:rPr lang="eu-ES" sz="2000" spc="-4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lang="eu-ES" sz="2000" dirty="0">
                <a:solidFill>
                  <a:srgbClr val="404040"/>
                </a:solidFill>
                <a:latin typeface="Century Gothic"/>
                <a:cs typeface="Century Gothic"/>
              </a:rPr>
              <a:t>horien</a:t>
            </a:r>
            <a:r>
              <a:rPr lang="eu-ES" sz="2000" spc="-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lang="eu-ES" sz="2000" spc="-10" dirty="0">
                <a:solidFill>
                  <a:srgbClr val="404040"/>
                </a:solidFill>
                <a:latin typeface="Century Gothic"/>
                <a:cs typeface="Century Gothic"/>
              </a:rPr>
              <a:t>ordainsariak </a:t>
            </a:r>
            <a:r>
              <a:rPr lang="eu-ES" sz="2000" dirty="0">
                <a:solidFill>
                  <a:srgbClr val="404040"/>
                </a:solidFill>
                <a:latin typeface="Century Gothic"/>
                <a:cs typeface="Century Gothic"/>
              </a:rPr>
              <a:t>(</a:t>
            </a:r>
            <a:r>
              <a:rPr lang="eu-ES" sz="2000" dirty="0" err="1">
                <a:solidFill>
                  <a:srgbClr val="404040"/>
                </a:solidFill>
                <a:latin typeface="Century Gothic"/>
                <a:cs typeface="Century Gothic"/>
              </a:rPr>
              <a:t>ETELen</a:t>
            </a:r>
            <a:r>
              <a:rPr lang="eu-ES" sz="2000" spc="-10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lang="eu-ES" sz="2000" dirty="0">
                <a:solidFill>
                  <a:srgbClr val="404040"/>
                </a:solidFill>
                <a:latin typeface="Century Gothic"/>
                <a:cs typeface="Century Gothic"/>
              </a:rPr>
              <a:t>32.3</a:t>
            </a:r>
            <a:r>
              <a:rPr lang="eu-ES" sz="2000" spc="-30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lang="eu-ES" sz="2000" spc="-10" dirty="0" err="1">
                <a:solidFill>
                  <a:srgbClr val="404040"/>
                </a:solidFill>
                <a:latin typeface="Century Gothic"/>
                <a:cs typeface="Century Gothic"/>
              </a:rPr>
              <a:t>art</a:t>
            </a:r>
            <a:r>
              <a:rPr lang="eu-ES" sz="2000" spc="-10" dirty="0">
                <a:solidFill>
                  <a:srgbClr val="404040"/>
                </a:solidFill>
                <a:latin typeface="Century Gothic"/>
                <a:cs typeface="Century Gothic"/>
              </a:rPr>
              <a:t>.).</a:t>
            </a:r>
            <a:endParaRPr lang="eu-ES" sz="2000" dirty="0">
              <a:latin typeface="Century Gothic"/>
              <a:cs typeface="Century Gothic"/>
            </a:endParaRPr>
          </a:p>
          <a:p>
            <a:pPr marL="94615">
              <a:lnSpc>
                <a:spcPct val="100000"/>
              </a:lnSpc>
              <a:spcBef>
                <a:spcPts val="770"/>
              </a:spcBef>
            </a:pPr>
            <a:r>
              <a:rPr lang="eu-ES" sz="2000" b="1" dirty="0">
                <a:solidFill>
                  <a:srgbClr val="CF1240"/>
                </a:solidFill>
                <a:latin typeface="Century Gothic"/>
                <a:cs typeface="Century Gothic"/>
              </a:rPr>
              <a:t>2.-</a:t>
            </a:r>
            <a:r>
              <a:rPr lang="eu-ES" sz="2000" b="1" spc="-40" dirty="0">
                <a:solidFill>
                  <a:srgbClr val="CF1240"/>
                </a:solidFill>
                <a:latin typeface="Century Gothic"/>
                <a:cs typeface="Century Gothic"/>
              </a:rPr>
              <a:t> </a:t>
            </a:r>
            <a:r>
              <a:rPr lang="eu-ES" sz="2000" b="1" dirty="0">
                <a:latin typeface="Century Gothic"/>
                <a:cs typeface="Century Gothic"/>
              </a:rPr>
              <a:t>Arduraldien</a:t>
            </a:r>
            <a:r>
              <a:rPr lang="eu-ES" sz="2000" b="1" spc="-25" dirty="0">
                <a:latin typeface="Century Gothic"/>
                <a:cs typeface="Century Gothic"/>
              </a:rPr>
              <a:t> </a:t>
            </a:r>
            <a:r>
              <a:rPr lang="eu-ES" sz="2000" b="1" dirty="0">
                <a:latin typeface="Century Gothic"/>
                <a:cs typeface="Century Gothic"/>
              </a:rPr>
              <a:t>bermeak</a:t>
            </a:r>
            <a:r>
              <a:rPr lang="eu-ES" sz="2000" b="1" spc="-35" dirty="0">
                <a:latin typeface="Century Gothic"/>
                <a:cs typeface="Century Gothic"/>
              </a:rPr>
              <a:t> </a:t>
            </a:r>
            <a:r>
              <a:rPr lang="eu-ES" sz="2000" b="1" dirty="0" err="1">
                <a:latin typeface="Century Gothic"/>
                <a:cs typeface="Century Gothic"/>
              </a:rPr>
              <a:t>ETELen</a:t>
            </a:r>
            <a:r>
              <a:rPr lang="eu-ES" sz="2000" b="1" spc="-40" dirty="0">
                <a:latin typeface="Century Gothic"/>
                <a:cs typeface="Century Gothic"/>
              </a:rPr>
              <a:t> </a:t>
            </a:r>
            <a:r>
              <a:rPr lang="eu-ES" sz="2000" dirty="0">
                <a:solidFill>
                  <a:srgbClr val="404040"/>
                </a:solidFill>
                <a:latin typeface="Century Gothic"/>
                <a:cs typeface="Century Gothic"/>
              </a:rPr>
              <a:t>(</a:t>
            </a:r>
            <a:r>
              <a:rPr lang="eu-ES" sz="2000" dirty="0" err="1">
                <a:solidFill>
                  <a:srgbClr val="404040"/>
                </a:solidFill>
                <a:latin typeface="Century Gothic"/>
                <a:cs typeface="Century Gothic"/>
              </a:rPr>
              <a:t>ETELen</a:t>
            </a:r>
            <a:r>
              <a:rPr lang="eu-ES" sz="2000" spc="1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lang="eu-ES" sz="2000" dirty="0">
                <a:solidFill>
                  <a:srgbClr val="404040"/>
                </a:solidFill>
                <a:latin typeface="Century Gothic"/>
                <a:cs typeface="Century Gothic"/>
              </a:rPr>
              <a:t>33.</a:t>
            </a:r>
            <a:r>
              <a:rPr lang="eu-ES" sz="2000" spc="-30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lang="eu-ES" sz="2000" spc="-10" dirty="0" err="1">
                <a:solidFill>
                  <a:srgbClr val="404040"/>
                </a:solidFill>
                <a:latin typeface="Century Gothic"/>
                <a:cs typeface="Century Gothic"/>
              </a:rPr>
              <a:t>art</a:t>
            </a:r>
            <a:r>
              <a:rPr lang="eu-ES" sz="2000" spc="-10" dirty="0">
                <a:solidFill>
                  <a:srgbClr val="404040"/>
                </a:solidFill>
                <a:latin typeface="Century Gothic"/>
                <a:cs typeface="Century Gothic"/>
              </a:rPr>
              <a:t>.):</a:t>
            </a:r>
            <a:endParaRPr lang="eu-ES" sz="2000" dirty="0">
              <a:latin typeface="Century Gothic"/>
              <a:cs typeface="Century Gothic"/>
            </a:endParaRPr>
          </a:p>
          <a:p>
            <a:pPr marL="817244">
              <a:lnSpc>
                <a:spcPct val="100000"/>
              </a:lnSpc>
              <a:spcBef>
                <a:spcPts val="1000"/>
              </a:spcBef>
            </a:pPr>
            <a:r>
              <a:rPr lang="eu-ES" sz="1800" dirty="0">
                <a:solidFill>
                  <a:srgbClr val="404040"/>
                </a:solidFill>
                <a:latin typeface="Century Gothic"/>
                <a:cs typeface="Century Gothic"/>
              </a:rPr>
              <a:t>a)</a:t>
            </a:r>
            <a:r>
              <a:rPr lang="eu-ES" sz="1800" spc="-7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lang="eu-ES" sz="1900" b="1" dirty="0">
                <a:solidFill>
                  <a:srgbClr val="404040"/>
                </a:solidFill>
                <a:latin typeface="Century Gothic"/>
                <a:cs typeface="Century Gothic"/>
              </a:rPr>
              <a:t>Alkatetzako</a:t>
            </a:r>
            <a:r>
              <a:rPr lang="eu-ES" sz="1900" b="1" spc="-6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lang="eu-ES" sz="1900" dirty="0">
                <a:solidFill>
                  <a:srgbClr val="404040"/>
                </a:solidFill>
                <a:latin typeface="Century Gothic"/>
                <a:cs typeface="Century Gothic"/>
              </a:rPr>
              <a:t>arduraldi</a:t>
            </a:r>
            <a:r>
              <a:rPr lang="eu-ES" sz="1900" spc="-60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lang="eu-ES" sz="1900" b="1" spc="-10" dirty="0">
                <a:solidFill>
                  <a:srgbClr val="404040"/>
                </a:solidFill>
                <a:latin typeface="Century Gothic"/>
                <a:cs typeface="Century Gothic"/>
              </a:rPr>
              <a:t>esklusiboa</a:t>
            </a:r>
            <a:r>
              <a:rPr lang="eu-ES" sz="1900" b="1" spc="-60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lang="eu-ES" sz="1900" dirty="0">
                <a:solidFill>
                  <a:srgbClr val="404040"/>
                </a:solidFill>
                <a:latin typeface="Century Gothic"/>
                <a:cs typeface="Century Gothic"/>
              </a:rPr>
              <a:t>izateko</a:t>
            </a:r>
            <a:r>
              <a:rPr lang="eu-ES" sz="1900" spc="-70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lang="eu-ES" sz="1900" spc="-10" dirty="0">
                <a:solidFill>
                  <a:srgbClr val="404040"/>
                </a:solidFill>
                <a:latin typeface="Century Gothic"/>
                <a:cs typeface="Century Gothic"/>
              </a:rPr>
              <a:t>eskubidea</a:t>
            </a:r>
            <a:endParaRPr lang="eu-ES" sz="1900" dirty="0">
              <a:latin typeface="Century Gothic"/>
              <a:cs typeface="Century Gothic"/>
            </a:endParaRPr>
          </a:p>
          <a:p>
            <a:pPr marL="817244">
              <a:lnSpc>
                <a:spcPct val="100000"/>
              </a:lnSpc>
            </a:pPr>
            <a:r>
              <a:rPr lang="eu-ES" sz="1900" b="1" dirty="0">
                <a:solidFill>
                  <a:srgbClr val="404040"/>
                </a:solidFill>
                <a:latin typeface="Century Gothic"/>
                <a:cs typeface="Century Gothic"/>
              </a:rPr>
              <a:t>1.000</a:t>
            </a:r>
            <a:r>
              <a:rPr lang="eu-ES" sz="1900" b="1" spc="-40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lang="eu-ES" sz="1900" b="1" dirty="0">
                <a:solidFill>
                  <a:srgbClr val="404040"/>
                </a:solidFill>
                <a:latin typeface="Century Gothic"/>
                <a:cs typeface="Century Gothic"/>
              </a:rPr>
              <a:t>biztanle</a:t>
            </a:r>
            <a:r>
              <a:rPr lang="eu-ES" sz="1900" b="1" spc="-60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lang="eu-ES" sz="1900" b="1" dirty="0">
                <a:solidFill>
                  <a:srgbClr val="404040"/>
                </a:solidFill>
                <a:latin typeface="Century Gothic"/>
                <a:cs typeface="Century Gothic"/>
              </a:rPr>
              <a:t>baino</a:t>
            </a:r>
            <a:r>
              <a:rPr lang="eu-ES" sz="1900" b="1" spc="-80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lang="eu-ES" sz="1900" b="1" spc="-10" dirty="0">
                <a:solidFill>
                  <a:srgbClr val="404040"/>
                </a:solidFill>
                <a:latin typeface="Century Gothic"/>
                <a:cs typeface="Century Gothic"/>
              </a:rPr>
              <a:t>gehiagoko</a:t>
            </a:r>
            <a:r>
              <a:rPr lang="eu-ES" sz="1900" b="1" spc="-6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lang="eu-ES" sz="1900" dirty="0">
                <a:solidFill>
                  <a:srgbClr val="404040"/>
                </a:solidFill>
                <a:latin typeface="Century Gothic"/>
                <a:cs typeface="Century Gothic"/>
              </a:rPr>
              <a:t>udalerriek</a:t>
            </a:r>
            <a:r>
              <a:rPr lang="eu-ES" sz="1900" spc="-80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lang="eu-ES" sz="1900" dirty="0">
                <a:solidFill>
                  <a:srgbClr val="404040"/>
                </a:solidFill>
                <a:latin typeface="Century Gothic"/>
                <a:cs typeface="Century Gothic"/>
              </a:rPr>
              <a:t>(uko</a:t>
            </a:r>
            <a:r>
              <a:rPr lang="eu-ES" sz="1900" spc="-3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lang="eu-ES" sz="1900" dirty="0">
                <a:solidFill>
                  <a:srgbClr val="404040"/>
                </a:solidFill>
                <a:latin typeface="Century Gothic"/>
                <a:cs typeface="Century Gothic"/>
              </a:rPr>
              <a:t>egin</a:t>
            </a:r>
            <a:r>
              <a:rPr lang="eu-ES" sz="1900" spc="-80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lang="eu-ES" sz="1900" spc="-10" dirty="0">
                <a:solidFill>
                  <a:srgbClr val="404040"/>
                </a:solidFill>
                <a:latin typeface="Century Gothic"/>
                <a:cs typeface="Century Gothic"/>
              </a:rPr>
              <a:t>daiteke</a:t>
            </a:r>
            <a:endParaRPr lang="eu-ES" sz="1900" dirty="0">
              <a:latin typeface="Century Gothic"/>
              <a:cs typeface="Century Gothic"/>
            </a:endParaRPr>
          </a:p>
          <a:p>
            <a:pPr marL="817244">
              <a:lnSpc>
                <a:spcPct val="100000"/>
              </a:lnSpc>
            </a:pPr>
            <a:r>
              <a:rPr lang="eu-ES" sz="1900" dirty="0">
                <a:solidFill>
                  <a:srgbClr val="404040"/>
                </a:solidFill>
                <a:latin typeface="Century Gothic"/>
                <a:cs typeface="Century Gothic"/>
              </a:rPr>
              <a:t>eta</a:t>
            </a:r>
            <a:r>
              <a:rPr lang="eu-ES" sz="1900" spc="-5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lang="eu-ES" sz="1900" dirty="0">
                <a:solidFill>
                  <a:srgbClr val="404040"/>
                </a:solidFill>
                <a:latin typeface="Century Gothic"/>
                <a:cs typeface="Century Gothic"/>
              </a:rPr>
              <a:t>beste</a:t>
            </a:r>
            <a:r>
              <a:rPr lang="eu-ES" sz="1900" spc="-3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lang="eu-ES" sz="1900" dirty="0">
                <a:solidFill>
                  <a:srgbClr val="404040"/>
                </a:solidFill>
                <a:latin typeface="Century Gothic"/>
                <a:cs typeface="Century Gothic"/>
              </a:rPr>
              <a:t>zinegotzi</a:t>
            </a:r>
            <a:r>
              <a:rPr lang="eu-ES" sz="1900" spc="-2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lang="eu-ES" sz="1900" dirty="0">
                <a:solidFill>
                  <a:srgbClr val="404040"/>
                </a:solidFill>
                <a:latin typeface="Century Gothic"/>
                <a:cs typeface="Century Gothic"/>
              </a:rPr>
              <a:t>bati</a:t>
            </a:r>
            <a:r>
              <a:rPr lang="eu-ES" sz="1900" spc="-60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lang="eu-ES" sz="1900" dirty="0">
                <a:solidFill>
                  <a:srgbClr val="404040"/>
                </a:solidFill>
                <a:latin typeface="Century Gothic"/>
                <a:cs typeface="Century Gothic"/>
              </a:rPr>
              <a:t>ezin</a:t>
            </a:r>
            <a:r>
              <a:rPr lang="eu-ES" sz="1900" spc="-55" dirty="0">
                <a:solidFill>
                  <a:srgbClr val="404040"/>
                </a:solidFill>
                <a:latin typeface="Century Gothic"/>
                <a:cs typeface="Century Gothic"/>
              </a:rPr>
              <a:t> zaio </a:t>
            </a:r>
            <a:r>
              <a:rPr lang="eu-ES" sz="1900" spc="-10" dirty="0">
                <a:solidFill>
                  <a:srgbClr val="404040"/>
                </a:solidFill>
                <a:latin typeface="Century Gothic"/>
                <a:cs typeface="Century Gothic"/>
              </a:rPr>
              <a:t>eskualdatu)</a:t>
            </a:r>
            <a:endParaRPr lang="eu-ES" sz="1900" dirty="0">
              <a:latin typeface="Century Gothic"/>
              <a:cs typeface="Century Gothic"/>
            </a:endParaRPr>
          </a:p>
          <a:p>
            <a:pPr marL="817244" marR="169545">
              <a:lnSpc>
                <a:spcPct val="100000"/>
              </a:lnSpc>
              <a:spcBef>
                <a:spcPts val="994"/>
              </a:spcBef>
            </a:pPr>
            <a:r>
              <a:rPr lang="eu-ES" sz="1900" dirty="0">
                <a:solidFill>
                  <a:srgbClr val="404040"/>
                </a:solidFill>
                <a:latin typeface="Century Gothic"/>
                <a:cs typeface="Century Gothic"/>
              </a:rPr>
              <a:t>b)</a:t>
            </a:r>
            <a:r>
              <a:rPr lang="eu-ES" sz="1900" spc="-6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lang="eu-ES" sz="1900" b="1" dirty="0">
                <a:solidFill>
                  <a:srgbClr val="404040"/>
                </a:solidFill>
                <a:latin typeface="Century Gothic"/>
                <a:cs typeface="Century Gothic"/>
              </a:rPr>
              <a:t>Oposizioen</a:t>
            </a:r>
            <a:r>
              <a:rPr lang="eu-ES" sz="1900" b="1" spc="-80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lang="eu-ES" sz="1900" dirty="0">
                <a:solidFill>
                  <a:srgbClr val="404040"/>
                </a:solidFill>
                <a:latin typeface="Century Gothic"/>
                <a:cs typeface="Century Gothic"/>
              </a:rPr>
              <a:t>arduraldiak</a:t>
            </a:r>
            <a:r>
              <a:rPr lang="eu-ES" sz="1900" spc="-70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lang="eu-ES" sz="1900" dirty="0">
                <a:solidFill>
                  <a:srgbClr val="404040"/>
                </a:solidFill>
                <a:latin typeface="Century Gothic"/>
                <a:cs typeface="Century Gothic"/>
              </a:rPr>
              <a:t>(uko</a:t>
            </a:r>
            <a:r>
              <a:rPr lang="eu-ES" sz="1900" spc="-40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lang="eu-ES" sz="1900" dirty="0">
                <a:solidFill>
                  <a:srgbClr val="404040"/>
                </a:solidFill>
                <a:latin typeface="Century Gothic"/>
                <a:cs typeface="Century Gothic"/>
              </a:rPr>
              <a:t>egin</a:t>
            </a:r>
            <a:r>
              <a:rPr lang="eu-ES" sz="1900" spc="-6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lang="eu-ES" sz="1900" dirty="0">
                <a:solidFill>
                  <a:srgbClr val="404040"/>
                </a:solidFill>
                <a:latin typeface="Century Gothic"/>
                <a:cs typeface="Century Gothic"/>
              </a:rPr>
              <a:t>daiteke</a:t>
            </a:r>
            <a:r>
              <a:rPr lang="eu-ES" sz="1900" spc="-7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lang="eu-ES" sz="1900" dirty="0">
                <a:solidFill>
                  <a:srgbClr val="404040"/>
                </a:solidFill>
                <a:latin typeface="Century Gothic"/>
                <a:cs typeface="Century Gothic"/>
              </a:rPr>
              <a:t>eta</a:t>
            </a:r>
            <a:r>
              <a:rPr lang="eu-ES" sz="1900" spc="-5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lang="eu-ES" sz="1900" dirty="0">
                <a:solidFill>
                  <a:srgbClr val="404040"/>
                </a:solidFill>
                <a:latin typeface="Century Gothic"/>
                <a:cs typeface="Century Gothic"/>
              </a:rPr>
              <a:t>beste</a:t>
            </a:r>
            <a:r>
              <a:rPr lang="eu-ES" sz="1900" spc="-4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lang="eu-ES" sz="1900" spc="-10" dirty="0">
                <a:solidFill>
                  <a:srgbClr val="404040"/>
                </a:solidFill>
                <a:latin typeface="Century Gothic"/>
                <a:cs typeface="Century Gothic"/>
              </a:rPr>
              <a:t>talde </a:t>
            </a:r>
            <a:r>
              <a:rPr lang="eu-ES" sz="1900" dirty="0">
                <a:solidFill>
                  <a:srgbClr val="404040"/>
                </a:solidFill>
                <a:latin typeface="Century Gothic"/>
                <a:cs typeface="Century Gothic"/>
              </a:rPr>
              <a:t>bati</a:t>
            </a:r>
            <a:r>
              <a:rPr lang="eu-ES" sz="1900" spc="-30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lang="eu-ES" sz="1900" dirty="0">
                <a:solidFill>
                  <a:srgbClr val="404040"/>
                </a:solidFill>
                <a:latin typeface="Century Gothic"/>
                <a:cs typeface="Century Gothic"/>
              </a:rPr>
              <a:t>ezin zaio</a:t>
            </a:r>
            <a:r>
              <a:rPr lang="eu-ES" sz="1900" spc="-3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lang="eu-ES" sz="1900" spc="-10" dirty="0">
                <a:solidFill>
                  <a:srgbClr val="404040"/>
                </a:solidFill>
                <a:latin typeface="Century Gothic"/>
                <a:cs typeface="Century Gothic"/>
              </a:rPr>
              <a:t>eskualdatu):</a:t>
            </a:r>
            <a:endParaRPr lang="eu-ES" sz="1900" dirty="0">
              <a:latin typeface="Century Gothic"/>
              <a:cs typeface="Century Gothic"/>
            </a:endParaRPr>
          </a:p>
          <a:p>
            <a:pPr marL="1216660">
              <a:lnSpc>
                <a:spcPct val="100000"/>
              </a:lnSpc>
              <a:spcBef>
                <a:spcPts val="1000"/>
              </a:spcBef>
            </a:pPr>
            <a:r>
              <a:rPr lang="eu-ES" sz="1800" dirty="0" err="1">
                <a:latin typeface="Century Gothic"/>
                <a:cs typeface="Century Gothic"/>
              </a:rPr>
              <a:t>b1</a:t>
            </a:r>
            <a:r>
              <a:rPr lang="eu-ES" sz="1800" dirty="0">
                <a:latin typeface="Century Gothic"/>
                <a:cs typeface="Century Gothic"/>
              </a:rPr>
              <a:t>)</a:t>
            </a:r>
            <a:r>
              <a:rPr lang="eu-ES" sz="1800" spc="-25" dirty="0">
                <a:latin typeface="Century Gothic"/>
                <a:cs typeface="Century Gothic"/>
              </a:rPr>
              <a:t> </a:t>
            </a:r>
            <a:r>
              <a:rPr lang="eu-ES" sz="1800" b="1" dirty="0">
                <a:solidFill>
                  <a:srgbClr val="CF1240"/>
                </a:solidFill>
                <a:latin typeface="Century Gothic"/>
                <a:cs typeface="Century Gothic"/>
              </a:rPr>
              <a:t>&gt;10.000 biztanle</a:t>
            </a:r>
            <a:r>
              <a:rPr lang="eu-ES" sz="1800" b="1" spc="-15" dirty="0">
                <a:solidFill>
                  <a:srgbClr val="CF1240"/>
                </a:solidFill>
                <a:latin typeface="Century Gothic"/>
                <a:cs typeface="Century Gothic"/>
              </a:rPr>
              <a:t> </a:t>
            </a:r>
            <a:r>
              <a:rPr lang="eu-ES" sz="1800" b="1" dirty="0">
                <a:solidFill>
                  <a:srgbClr val="CF1240"/>
                </a:solidFill>
                <a:latin typeface="Century Gothic"/>
                <a:cs typeface="Century Gothic"/>
              </a:rPr>
              <a:t>izanez</a:t>
            </a:r>
            <a:r>
              <a:rPr lang="eu-ES" sz="1800" b="1" spc="-30" dirty="0">
                <a:solidFill>
                  <a:srgbClr val="CF1240"/>
                </a:solidFill>
                <a:latin typeface="Century Gothic"/>
                <a:cs typeface="Century Gothic"/>
              </a:rPr>
              <a:t> </a:t>
            </a:r>
            <a:r>
              <a:rPr lang="eu-ES" sz="1800" b="1" dirty="0">
                <a:solidFill>
                  <a:srgbClr val="CF1240"/>
                </a:solidFill>
                <a:latin typeface="Century Gothic"/>
                <a:cs typeface="Century Gothic"/>
              </a:rPr>
              <a:t>gero:</a:t>
            </a:r>
            <a:r>
              <a:rPr lang="eu-ES" sz="1800" b="1" spc="-40" dirty="0">
                <a:solidFill>
                  <a:srgbClr val="CF1240"/>
                </a:solidFill>
                <a:latin typeface="Century Gothic"/>
                <a:cs typeface="Century Gothic"/>
              </a:rPr>
              <a:t> </a:t>
            </a:r>
            <a:r>
              <a:rPr lang="eu-ES" sz="1800" dirty="0">
                <a:latin typeface="Century Gothic"/>
                <a:cs typeface="Century Gothic"/>
              </a:rPr>
              <a:t>arduraldi</a:t>
            </a:r>
            <a:r>
              <a:rPr lang="eu-ES" sz="1800" spc="-10" dirty="0">
                <a:latin typeface="Century Gothic"/>
                <a:cs typeface="Century Gothic"/>
              </a:rPr>
              <a:t> </a:t>
            </a:r>
            <a:r>
              <a:rPr lang="eu-ES" sz="1800" b="1" spc="-10" dirty="0">
                <a:latin typeface="Century Gothic"/>
                <a:cs typeface="Century Gothic"/>
              </a:rPr>
              <a:t>esklusiboa</a:t>
            </a:r>
            <a:endParaRPr lang="eu-ES" sz="1800" dirty="0">
              <a:latin typeface="Century Gothic"/>
              <a:cs typeface="Century Gothic"/>
            </a:endParaRPr>
          </a:p>
          <a:p>
            <a:pPr marL="1216660">
              <a:lnSpc>
                <a:spcPct val="100000"/>
              </a:lnSpc>
            </a:pPr>
            <a:r>
              <a:rPr lang="eu-ES" sz="1800" dirty="0">
                <a:latin typeface="Century Gothic"/>
                <a:cs typeface="Century Gothic"/>
              </a:rPr>
              <a:t>(EUDELen erabakia:</a:t>
            </a:r>
            <a:r>
              <a:rPr lang="eu-ES" sz="1800" spc="-45" dirty="0">
                <a:latin typeface="Century Gothic"/>
                <a:cs typeface="Century Gothic"/>
              </a:rPr>
              <a:t> </a:t>
            </a:r>
            <a:r>
              <a:rPr lang="eu-ES" sz="1800" dirty="0">
                <a:latin typeface="Century Gothic"/>
                <a:cs typeface="Century Gothic"/>
              </a:rPr>
              <a:t>arduraldi</a:t>
            </a:r>
            <a:r>
              <a:rPr lang="eu-ES" sz="1800" spc="-45" dirty="0">
                <a:latin typeface="Century Gothic"/>
                <a:cs typeface="Century Gothic"/>
              </a:rPr>
              <a:t> </a:t>
            </a:r>
            <a:r>
              <a:rPr lang="eu-ES" sz="1800" dirty="0">
                <a:latin typeface="Century Gothic"/>
                <a:cs typeface="Century Gothic"/>
              </a:rPr>
              <a:t>partzialetan</a:t>
            </a:r>
            <a:r>
              <a:rPr lang="eu-ES" sz="1800" spc="-30" dirty="0">
                <a:latin typeface="Century Gothic"/>
                <a:cs typeface="Century Gothic"/>
              </a:rPr>
              <a:t> </a:t>
            </a:r>
            <a:r>
              <a:rPr lang="eu-ES" sz="1800" dirty="0">
                <a:latin typeface="Century Gothic"/>
                <a:cs typeface="Century Gothic"/>
              </a:rPr>
              <a:t>ez</a:t>
            </a:r>
            <a:r>
              <a:rPr lang="eu-ES" sz="1800" spc="-30" dirty="0">
                <a:latin typeface="Century Gothic"/>
                <a:cs typeface="Century Gothic"/>
              </a:rPr>
              <a:t> </a:t>
            </a:r>
            <a:r>
              <a:rPr lang="eu-ES" sz="1800" spc="-10" dirty="0">
                <a:latin typeface="Century Gothic"/>
                <a:cs typeface="Century Gothic"/>
              </a:rPr>
              <a:t>zatitu)</a:t>
            </a:r>
            <a:endParaRPr lang="eu-ES" sz="1800" dirty="0">
              <a:latin typeface="Century Gothic"/>
              <a:cs typeface="Century Gothic"/>
            </a:endParaRPr>
          </a:p>
          <a:p>
            <a:pPr marL="1216660" marR="377190">
              <a:lnSpc>
                <a:spcPct val="99800"/>
              </a:lnSpc>
              <a:spcBef>
                <a:spcPts val="1015"/>
              </a:spcBef>
            </a:pPr>
            <a:r>
              <a:rPr lang="eu-ES" sz="1800" dirty="0" err="1">
                <a:latin typeface="Century Gothic"/>
                <a:cs typeface="Century Gothic"/>
              </a:rPr>
              <a:t>b2</a:t>
            </a:r>
            <a:r>
              <a:rPr lang="eu-ES" sz="1800" dirty="0">
                <a:latin typeface="Century Gothic"/>
                <a:cs typeface="Century Gothic"/>
              </a:rPr>
              <a:t>)</a:t>
            </a:r>
            <a:r>
              <a:rPr lang="eu-ES" sz="1800" spc="-25" dirty="0">
                <a:latin typeface="Century Gothic"/>
                <a:cs typeface="Century Gothic"/>
              </a:rPr>
              <a:t> </a:t>
            </a:r>
            <a:r>
              <a:rPr lang="eu-ES" sz="1800" b="1" dirty="0">
                <a:solidFill>
                  <a:srgbClr val="CF1240"/>
                </a:solidFill>
                <a:latin typeface="Century Gothic"/>
                <a:cs typeface="Century Gothic"/>
              </a:rPr>
              <a:t>Biztanleak &gt;5.000</a:t>
            </a:r>
            <a:r>
              <a:rPr lang="eu-ES" sz="1800" b="1" spc="-15" dirty="0">
                <a:solidFill>
                  <a:srgbClr val="CF1240"/>
                </a:solidFill>
                <a:latin typeface="Century Gothic"/>
                <a:cs typeface="Century Gothic"/>
              </a:rPr>
              <a:t> </a:t>
            </a:r>
            <a:r>
              <a:rPr lang="eu-ES" sz="1800" b="1" dirty="0">
                <a:solidFill>
                  <a:srgbClr val="CF1240"/>
                </a:solidFill>
                <a:latin typeface="Century Gothic"/>
                <a:cs typeface="Century Gothic"/>
              </a:rPr>
              <a:t>eta</a:t>
            </a:r>
            <a:r>
              <a:rPr lang="eu-ES" sz="1800" b="1" spc="-30" dirty="0">
                <a:solidFill>
                  <a:srgbClr val="CF1240"/>
                </a:solidFill>
                <a:latin typeface="Century Gothic"/>
                <a:cs typeface="Century Gothic"/>
              </a:rPr>
              <a:t> </a:t>
            </a:r>
            <a:r>
              <a:rPr lang="eu-ES" sz="1800" b="1" dirty="0">
                <a:solidFill>
                  <a:srgbClr val="CF1240"/>
                </a:solidFill>
                <a:latin typeface="Century Gothic"/>
                <a:cs typeface="Century Gothic"/>
              </a:rPr>
              <a:t>&lt; edo =10.000 izanez</a:t>
            </a:r>
            <a:r>
              <a:rPr lang="eu-ES" sz="1800" b="1" spc="-30" dirty="0">
                <a:solidFill>
                  <a:srgbClr val="CF1240"/>
                </a:solidFill>
                <a:latin typeface="Century Gothic"/>
                <a:cs typeface="Century Gothic"/>
              </a:rPr>
              <a:t> </a:t>
            </a:r>
            <a:r>
              <a:rPr lang="eu-ES" sz="1800" b="1" spc="-10" dirty="0">
                <a:solidFill>
                  <a:srgbClr val="CF1240"/>
                </a:solidFill>
                <a:latin typeface="Century Gothic"/>
                <a:cs typeface="Century Gothic"/>
              </a:rPr>
              <a:t>gero: </a:t>
            </a:r>
            <a:r>
              <a:rPr lang="eu-ES" sz="1800" dirty="0">
                <a:latin typeface="Century Gothic"/>
                <a:cs typeface="Century Gothic"/>
              </a:rPr>
              <a:t>arduraldi</a:t>
            </a:r>
            <a:r>
              <a:rPr lang="eu-ES" sz="1800" spc="-40" dirty="0">
                <a:latin typeface="Century Gothic"/>
                <a:cs typeface="Century Gothic"/>
              </a:rPr>
              <a:t> </a:t>
            </a:r>
            <a:r>
              <a:rPr lang="eu-ES" sz="1800" b="1" dirty="0">
                <a:latin typeface="Century Gothic"/>
                <a:cs typeface="Century Gothic"/>
              </a:rPr>
              <a:t>partziala</a:t>
            </a:r>
            <a:r>
              <a:rPr lang="eu-ES" sz="1800" b="1" spc="-25" dirty="0">
                <a:latin typeface="Century Gothic"/>
                <a:cs typeface="Century Gothic"/>
              </a:rPr>
              <a:t> </a:t>
            </a:r>
            <a:r>
              <a:rPr lang="eu-ES" sz="1800" dirty="0">
                <a:latin typeface="Century Gothic"/>
                <a:cs typeface="Century Gothic"/>
              </a:rPr>
              <a:t>(EUDELen</a:t>
            </a:r>
            <a:r>
              <a:rPr lang="eu-ES" sz="1800" spc="30" dirty="0">
                <a:latin typeface="Century Gothic"/>
                <a:cs typeface="Century Gothic"/>
              </a:rPr>
              <a:t> </a:t>
            </a:r>
            <a:r>
              <a:rPr lang="eu-ES" sz="1800" dirty="0">
                <a:latin typeface="Century Gothic"/>
                <a:cs typeface="Century Gothic"/>
              </a:rPr>
              <a:t>erabakia:</a:t>
            </a:r>
            <a:r>
              <a:rPr lang="eu-ES" sz="1800" spc="-45" dirty="0">
                <a:latin typeface="Century Gothic"/>
                <a:cs typeface="Century Gothic"/>
              </a:rPr>
              <a:t> </a:t>
            </a:r>
            <a:r>
              <a:rPr lang="eu-ES" sz="1800" dirty="0">
                <a:latin typeface="Century Gothic"/>
                <a:cs typeface="Century Gothic"/>
              </a:rPr>
              <a:t>%</a:t>
            </a:r>
            <a:r>
              <a:rPr lang="eu-ES" sz="1800" spc="-15" dirty="0">
                <a:latin typeface="Century Gothic"/>
                <a:cs typeface="Century Gothic"/>
              </a:rPr>
              <a:t> </a:t>
            </a:r>
            <a:r>
              <a:rPr lang="eu-ES" sz="1800" dirty="0">
                <a:latin typeface="Century Gothic"/>
                <a:cs typeface="Century Gothic"/>
              </a:rPr>
              <a:t>50etik</a:t>
            </a:r>
            <a:r>
              <a:rPr lang="eu-ES" sz="1800" spc="-30" dirty="0">
                <a:latin typeface="Century Gothic"/>
                <a:cs typeface="Century Gothic"/>
              </a:rPr>
              <a:t> </a:t>
            </a:r>
            <a:r>
              <a:rPr lang="eu-ES" sz="1800" spc="-10" dirty="0">
                <a:latin typeface="Century Gothic"/>
                <a:cs typeface="Century Gothic"/>
              </a:rPr>
              <a:t>75era, </a:t>
            </a:r>
            <a:r>
              <a:rPr lang="eu-ES" sz="1800" dirty="0">
                <a:latin typeface="Century Gothic"/>
                <a:cs typeface="Century Gothic"/>
              </a:rPr>
              <a:t>irizpideak:</a:t>
            </a:r>
            <a:r>
              <a:rPr lang="eu-ES" sz="1800" spc="-75" dirty="0">
                <a:latin typeface="Century Gothic"/>
                <a:cs typeface="Century Gothic"/>
              </a:rPr>
              <a:t> </a:t>
            </a:r>
            <a:r>
              <a:rPr lang="eu-ES" sz="1800" dirty="0">
                <a:latin typeface="Century Gothic"/>
                <a:cs typeface="Century Gothic"/>
              </a:rPr>
              <a:t>a)biztanleak</a:t>
            </a:r>
            <a:r>
              <a:rPr lang="eu-ES" sz="1800" spc="-20" dirty="0">
                <a:latin typeface="Century Gothic"/>
                <a:cs typeface="Century Gothic"/>
              </a:rPr>
              <a:t> </a:t>
            </a:r>
            <a:r>
              <a:rPr lang="eu-ES" sz="1800" dirty="0">
                <a:latin typeface="Century Gothic"/>
                <a:cs typeface="Century Gothic"/>
              </a:rPr>
              <a:t>b)gobernu</a:t>
            </a:r>
            <a:r>
              <a:rPr lang="eu-ES" sz="1800" spc="5" dirty="0">
                <a:latin typeface="Century Gothic"/>
                <a:cs typeface="Century Gothic"/>
              </a:rPr>
              <a:t> </a:t>
            </a:r>
            <a:r>
              <a:rPr lang="eu-ES" sz="1800" dirty="0">
                <a:latin typeface="Century Gothic"/>
                <a:cs typeface="Century Gothic"/>
              </a:rPr>
              <a:t>taldean</a:t>
            </a:r>
            <a:r>
              <a:rPr lang="eu-ES" sz="1800" spc="-15" dirty="0">
                <a:latin typeface="Century Gothic"/>
                <a:cs typeface="Century Gothic"/>
              </a:rPr>
              <a:t> </a:t>
            </a:r>
            <a:r>
              <a:rPr lang="eu-ES" sz="1800" spc="-10" dirty="0">
                <a:latin typeface="Century Gothic"/>
                <a:cs typeface="Century Gothic"/>
              </a:rPr>
              <a:t>esklusibodun </a:t>
            </a:r>
            <a:r>
              <a:rPr lang="eu-ES" sz="1800" dirty="0">
                <a:latin typeface="Century Gothic"/>
                <a:cs typeface="Century Gothic"/>
              </a:rPr>
              <a:t>kargu</a:t>
            </a:r>
            <a:r>
              <a:rPr lang="eu-ES" sz="1800" spc="-20" dirty="0">
                <a:latin typeface="Century Gothic"/>
                <a:cs typeface="Century Gothic"/>
              </a:rPr>
              <a:t> </a:t>
            </a:r>
            <a:r>
              <a:rPr lang="eu-ES" sz="1800" spc="-10" dirty="0">
                <a:latin typeface="Century Gothic"/>
                <a:cs typeface="Century Gothic"/>
              </a:rPr>
              <a:t>kopurua).</a:t>
            </a:r>
            <a:endParaRPr lang="eu-ES" sz="1800" dirty="0">
              <a:latin typeface="Century Gothic"/>
              <a:cs typeface="Century Gothic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727440" y="152146"/>
            <a:ext cx="208279" cy="212238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es-ES" sz="1300" spc="-25" dirty="0">
                <a:latin typeface="Century Gothic"/>
                <a:cs typeface="Century Gothic"/>
              </a:rPr>
              <a:t>8</a:t>
            </a:r>
            <a:endParaRPr sz="1300" dirty="0">
              <a:latin typeface="Century Gothic"/>
              <a:cs typeface="Century Gothic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757673" y="168021"/>
            <a:ext cx="3657600" cy="227626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indent="1606550">
              <a:lnSpc>
                <a:spcPct val="100000"/>
              </a:lnSpc>
              <a:spcBef>
                <a:spcPts val="95"/>
              </a:spcBef>
            </a:pPr>
            <a:r>
              <a:rPr sz="700" b="1" dirty="0">
                <a:latin typeface="Century Gothic"/>
                <a:cs typeface="Century Gothic"/>
              </a:rPr>
              <a:t>EUSKADIKO</a:t>
            </a:r>
            <a:r>
              <a:rPr sz="700" b="1" spc="-20" dirty="0">
                <a:latin typeface="Century Gothic"/>
                <a:cs typeface="Century Gothic"/>
              </a:rPr>
              <a:t> </a:t>
            </a:r>
            <a:r>
              <a:rPr sz="700" b="1" dirty="0">
                <a:latin typeface="Century Gothic"/>
                <a:cs typeface="Century Gothic"/>
              </a:rPr>
              <a:t>TOKI</a:t>
            </a:r>
            <a:r>
              <a:rPr sz="700" b="1" spc="-10" dirty="0">
                <a:latin typeface="Century Gothic"/>
                <a:cs typeface="Century Gothic"/>
              </a:rPr>
              <a:t> </a:t>
            </a:r>
            <a:r>
              <a:rPr sz="700" b="1" dirty="0">
                <a:latin typeface="Century Gothic"/>
                <a:cs typeface="Century Gothic"/>
              </a:rPr>
              <a:t>ERAKUNDEEN</a:t>
            </a:r>
            <a:r>
              <a:rPr sz="700" b="1" spc="-30" dirty="0">
                <a:latin typeface="Century Gothic"/>
                <a:cs typeface="Century Gothic"/>
              </a:rPr>
              <a:t> </a:t>
            </a:r>
            <a:r>
              <a:rPr sz="700" b="1" dirty="0">
                <a:latin typeface="Century Gothic"/>
                <a:cs typeface="Century Gothic"/>
              </a:rPr>
              <a:t>LEGEA</a:t>
            </a:r>
            <a:r>
              <a:rPr sz="700" b="1" spc="-35" dirty="0">
                <a:latin typeface="Century Gothic"/>
                <a:cs typeface="Century Gothic"/>
              </a:rPr>
              <a:t> </a:t>
            </a:r>
            <a:r>
              <a:rPr sz="700" b="1" dirty="0">
                <a:latin typeface="Century Gothic"/>
                <a:cs typeface="Century Gothic"/>
              </a:rPr>
              <a:t>(ETEL)</a:t>
            </a:r>
            <a:r>
              <a:rPr sz="700" b="1" spc="-20" dirty="0">
                <a:latin typeface="Century Gothic"/>
                <a:cs typeface="Century Gothic"/>
              </a:rPr>
              <a:t> </a:t>
            </a:r>
            <a:r>
              <a:rPr sz="700" b="1" spc="-25" dirty="0">
                <a:latin typeface="Century Gothic"/>
                <a:cs typeface="Century Gothic"/>
              </a:rPr>
              <a:t>ETA</a:t>
            </a:r>
            <a:r>
              <a:rPr sz="700" b="1" spc="500" dirty="0">
                <a:latin typeface="Century Gothic"/>
                <a:cs typeface="Century Gothic"/>
              </a:rPr>
              <a:t> </a:t>
            </a:r>
            <a:r>
              <a:rPr sz="700" b="1" dirty="0">
                <a:latin typeface="Century Gothic"/>
                <a:cs typeface="Century Gothic"/>
              </a:rPr>
              <a:t>ANTOLAKUNTZA</a:t>
            </a:r>
            <a:r>
              <a:rPr sz="700" b="1" spc="-20" dirty="0">
                <a:latin typeface="Century Gothic"/>
                <a:cs typeface="Century Gothic"/>
              </a:rPr>
              <a:t> </a:t>
            </a:r>
            <a:r>
              <a:rPr sz="700" b="1" dirty="0">
                <a:latin typeface="Century Gothic"/>
                <a:cs typeface="Century Gothic"/>
              </a:rPr>
              <a:t>ARLOKO</a:t>
            </a:r>
            <a:r>
              <a:rPr sz="700" b="1" spc="-35" dirty="0">
                <a:latin typeface="Century Gothic"/>
                <a:cs typeface="Century Gothic"/>
              </a:rPr>
              <a:t> </a:t>
            </a:r>
            <a:r>
              <a:rPr sz="700" b="1" dirty="0">
                <a:latin typeface="Century Gothic"/>
                <a:cs typeface="Century Gothic"/>
              </a:rPr>
              <a:t>LEHENENGO</a:t>
            </a:r>
            <a:r>
              <a:rPr sz="700" b="1" spc="-20" dirty="0">
                <a:latin typeface="Century Gothic"/>
                <a:cs typeface="Century Gothic"/>
              </a:rPr>
              <a:t> </a:t>
            </a:r>
            <a:r>
              <a:rPr sz="700" b="1" dirty="0">
                <a:latin typeface="Century Gothic"/>
                <a:cs typeface="Century Gothic"/>
              </a:rPr>
              <a:t>ERABAKIAK</a:t>
            </a:r>
            <a:r>
              <a:rPr sz="700" b="1" spc="-35" dirty="0">
                <a:latin typeface="Century Gothic"/>
                <a:cs typeface="Century Gothic"/>
              </a:rPr>
              <a:t> </a:t>
            </a:r>
            <a:r>
              <a:rPr sz="700" b="1" dirty="0">
                <a:latin typeface="Century Gothic"/>
                <a:cs typeface="Century Gothic"/>
              </a:rPr>
              <a:t>UDALETAN</a:t>
            </a:r>
            <a:r>
              <a:rPr sz="700" b="1" spc="-25" dirty="0">
                <a:latin typeface="Century Gothic"/>
                <a:cs typeface="Century Gothic"/>
              </a:rPr>
              <a:t> </a:t>
            </a:r>
            <a:r>
              <a:rPr sz="700" b="1" dirty="0">
                <a:latin typeface="Century Gothic"/>
                <a:cs typeface="Century Gothic"/>
              </a:rPr>
              <a:t>/</a:t>
            </a:r>
            <a:r>
              <a:rPr sz="700" b="1" spc="-25" dirty="0">
                <a:latin typeface="Century Gothic"/>
                <a:cs typeface="Century Gothic"/>
              </a:rPr>
              <a:t> </a:t>
            </a:r>
            <a:r>
              <a:rPr sz="700" spc="-10" dirty="0">
                <a:latin typeface="Century Gothic"/>
                <a:cs typeface="Century Gothic"/>
              </a:rPr>
              <a:t>20</a:t>
            </a:r>
            <a:r>
              <a:rPr lang="es-ES" sz="700" spc="-10" dirty="0">
                <a:latin typeface="Century Gothic"/>
                <a:cs typeface="Century Gothic"/>
              </a:rPr>
              <a:t>23</a:t>
            </a:r>
            <a:r>
              <a:rPr sz="700" spc="-10" dirty="0">
                <a:latin typeface="Century Gothic"/>
                <a:cs typeface="Century Gothic"/>
              </a:rPr>
              <a:t>-</a:t>
            </a:r>
            <a:r>
              <a:rPr sz="700" dirty="0">
                <a:latin typeface="Century Gothic"/>
                <a:cs typeface="Century Gothic"/>
              </a:rPr>
              <a:t>20</a:t>
            </a:r>
            <a:r>
              <a:rPr lang="es-ES" sz="700" dirty="0">
                <a:latin typeface="Century Gothic"/>
                <a:cs typeface="Century Gothic"/>
              </a:rPr>
              <a:t>27</a:t>
            </a:r>
            <a:r>
              <a:rPr sz="700" dirty="0">
                <a:latin typeface="Century Gothic"/>
                <a:cs typeface="Century Gothic"/>
              </a:rPr>
              <a:t> </a:t>
            </a:r>
            <a:r>
              <a:rPr sz="700" spc="-10" dirty="0">
                <a:latin typeface="Century Gothic"/>
                <a:cs typeface="Century Gothic"/>
              </a:rPr>
              <a:t>AGINTALDIA</a:t>
            </a:r>
            <a:endParaRPr sz="700" dirty="0">
              <a:latin typeface="Century Gothic"/>
              <a:cs typeface="Century Gothic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81355" y="123444"/>
            <a:ext cx="630936" cy="281939"/>
          </a:xfrm>
          <a:prstGeom prst="rect">
            <a:avLst/>
          </a:prstGeom>
        </p:spPr>
      </p:pic>
      <p:sp>
        <p:nvSpPr>
          <p:cNvPr id="5" name="object 5"/>
          <p:cNvSpPr txBox="1"/>
          <p:nvPr/>
        </p:nvSpPr>
        <p:spPr>
          <a:xfrm>
            <a:off x="594766" y="496646"/>
            <a:ext cx="6870065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b="1" dirty="0">
                <a:latin typeface="Century Gothic"/>
                <a:cs typeface="Century Gothic"/>
              </a:rPr>
              <a:t>Arduraldien</a:t>
            </a:r>
            <a:r>
              <a:rPr sz="2800" b="1" spc="-85" dirty="0">
                <a:latin typeface="Century Gothic"/>
                <a:cs typeface="Century Gothic"/>
              </a:rPr>
              <a:t> </a:t>
            </a:r>
            <a:r>
              <a:rPr sz="2800" b="1" dirty="0">
                <a:latin typeface="Century Gothic"/>
                <a:cs typeface="Century Gothic"/>
              </a:rPr>
              <a:t>eta</a:t>
            </a:r>
            <a:r>
              <a:rPr sz="2800" b="1" spc="-100" dirty="0">
                <a:latin typeface="Century Gothic"/>
                <a:cs typeface="Century Gothic"/>
              </a:rPr>
              <a:t> </a:t>
            </a:r>
            <a:r>
              <a:rPr sz="2800" b="1" spc="-10" dirty="0">
                <a:latin typeface="Century Gothic"/>
                <a:cs typeface="Century Gothic"/>
              </a:rPr>
              <a:t>ordainsarien</a:t>
            </a:r>
            <a:r>
              <a:rPr sz="2800" b="1" spc="-100" dirty="0">
                <a:latin typeface="Century Gothic"/>
                <a:cs typeface="Century Gothic"/>
              </a:rPr>
              <a:t> </a:t>
            </a:r>
            <a:r>
              <a:rPr sz="2800" b="1" spc="-10" dirty="0">
                <a:latin typeface="Century Gothic"/>
                <a:cs typeface="Century Gothic"/>
              </a:rPr>
              <a:t>araubidea</a:t>
            </a:r>
            <a:endParaRPr sz="2800" dirty="0">
              <a:latin typeface="Century Gothic"/>
              <a:cs typeface="Century Gothic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653795" y="1562100"/>
            <a:ext cx="8231505" cy="2124941"/>
          </a:xfrm>
          <a:prstGeom prst="rect">
            <a:avLst/>
          </a:prstGeom>
          <a:solidFill>
            <a:srgbClr val="FFFFFF"/>
          </a:solidFill>
        </p:spPr>
        <p:txBody>
          <a:bodyPr vert="horz" wrap="square" lIns="0" tIns="127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"/>
              </a:spcBef>
            </a:pPr>
            <a:endParaRPr lang="eu-ES" sz="3050" dirty="0">
              <a:latin typeface="Times New Roman"/>
              <a:cs typeface="Times New Roman"/>
            </a:endParaRPr>
          </a:p>
          <a:p>
            <a:pPr marL="274320" marR="976630">
              <a:lnSpc>
                <a:spcPts val="2160"/>
              </a:lnSpc>
            </a:pPr>
            <a:r>
              <a:rPr lang="eu-ES" sz="2000" b="1" dirty="0">
                <a:solidFill>
                  <a:srgbClr val="CF1240"/>
                </a:solidFill>
                <a:latin typeface="Century Gothic"/>
                <a:cs typeface="Century Gothic"/>
              </a:rPr>
              <a:t>3.-</a:t>
            </a:r>
            <a:r>
              <a:rPr lang="eu-ES" sz="2000" b="1" spc="-35" dirty="0">
                <a:solidFill>
                  <a:srgbClr val="CF1240"/>
                </a:solidFill>
                <a:latin typeface="Century Gothic"/>
                <a:cs typeface="Century Gothic"/>
              </a:rPr>
              <a:t> </a:t>
            </a:r>
            <a:r>
              <a:rPr lang="eu-ES" sz="2000" b="1" dirty="0">
                <a:latin typeface="Century Gothic"/>
                <a:cs typeface="Century Gothic"/>
              </a:rPr>
              <a:t>Ez</a:t>
            </a:r>
            <a:r>
              <a:rPr lang="eu-ES" sz="2000" b="1" spc="-5" dirty="0">
                <a:latin typeface="Century Gothic"/>
                <a:cs typeface="Century Gothic"/>
              </a:rPr>
              <a:t> </a:t>
            </a:r>
            <a:r>
              <a:rPr lang="eu-ES" sz="2000" b="1" dirty="0">
                <a:latin typeface="Century Gothic"/>
                <a:cs typeface="Century Gothic"/>
              </a:rPr>
              <a:t>dago</a:t>
            </a:r>
            <a:r>
              <a:rPr lang="eu-ES" sz="2000" b="1" spc="-5" dirty="0">
                <a:latin typeface="Century Gothic"/>
                <a:cs typeface="Century Gothic"/>
              </a:rPr>
              <a:t> </a:t>
            </a:r>
            <a:r>
              <a:rPr lang="eu-ES" sz="2000" dirty="0">
                <a:latin typeface="Century Gothic"/>
                <a:cs typeface="Century Gothic"/>
              </a:rPr>
              <a:t>gobernu</a:t>
            </a:r>
            <a:r>
              <a:rPr lang="eu-ES" sz="2000" spc="-15" dirty="0">
                <a:latin typeface="Century Gothic"/>
                <a:cs typeface="Century Gothic"/>
              </a:rPr>
              <a:t> </a:t>
            </a:r>
            <a:r>
              <a:rPr lang="eu-ES" sz="2000" dirty="0">
                <a:latin typeface="Century Gothic"/>
                <a:cs typeface="Century Gothic"/>
              </a:rPr>
              <a:t>taldearen</a:t>
            </a:r>
            <a:r>
              <a:rPr lang="eu-ES" sz="2000" spc="-40" dirty="0">
                <a:latin typeface="Century Gothic"/>
                <a:cs typeface="Century Gothic"/>
              </a:rPr>
              <a:t> </a:t>
            </a:r>
            <a:r>
              <a:rPr lang="eu-ES" sz="2000" dirty="0">
                <a:latin typeface="Century Gothic"/>
                <a:cs typeface="Century Gothic"/>
              </a:rPr>
              <a:t>eta</a:t>
            </a:r>
            <a:r>
              <a:rPr lang="eu-ES" sz="2000" spc="-45" dirty="0">
                <a:latin typeface="Century Gothic"/>
                <a:cs typeface="Century Gothic"/>
              </a:rPr>
              <a:t> </a:t>
            </a:r>
            <a:r>
              <a:rPr lang="eu-ES" sz="2000" dirty="0">
                <a:latin typeface="Century Gothic"/>
                <a:cs typeface="Century Gothic"/>
              </a:rPr>
              <a:t>oposizioaren</a:t>
            </a:r>
            <a:r>
              <a:rPr lang="eu-ES" sz="2000" spc="-5" dirty="0">
                <a:latin typeface="Century Gothic"/>
                <a:cs typeface="Century Gothic"/>
              </a:rPr>
              <a:t> </a:t>
            </a:r>
            <a:r>
              <a:rPr lang="eu-ES" sz="2000" b="1" spc="-10" dirty="0">
                <a:latin typeface="Century Gothic"/>
                <a:cs typeface="Century Gothic"/>
              </a:rPr>
              <a:t>legezko definiziorik</a:t>
            </a:r>
            <a:endParaRPr lang="eu-ES" sz="2000" dirty="0">
              <a:latin typeface="Century Gothic"/>
              <a:cs typeface="Century Gothic"/>
            </a:endParaRPr>
          </a:p>
          <a:p>
            <a:pPr marL="1478915" indent="-182880">
              <a:lnSpc>
                <a:spcPts val="2280"/>
              </a:lnSpc>
              <a:spcBef>
                <a:spcPts val="725"/>
              </a:spcBef>
              <a:buClr>
                <a:srgbClr val="A42F0F"/>
              </a:buClr>
              <a:buFont typeface="Segoe UI"/>
              <a:buChar char="•"/>
              <a:tabLst>
                <a:tab pos="1478915" algn="l"/>
              </a:tabLst>
            </a:pPr>
            <a:r>
              <a:rPr lang="eu-ES" sz="2000" b="1" dirty="0">
                <a:solidFill>
                  <a:srgbClr val="404040"/>
                </a:solidFill>
                <a:latin typeface="Century Gothic"/>
                <a:cs typeface="Century Gothic"/>
              </a:rPr>
              <a:t>Gobernu</a:t>
            </a:r>
            <a:r>
              <a:rPr lang="eu-ES" sz="2000" b="1" spc="-5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lang="eu-ES" sz="2000" b="1" dirty="0">
                <a:solidFill>
                  <a:srgbClr val="404040"/>
                </a:solidFill>
                <a:latin typeface="Century Gothic"/>
                <a:cs typeface="Century Gothic"/>
              </a:rPr>
              <a:t>taldea</a:t>
            </a:r>
            <a:r>
              <a:rPr lang="eu-ES" sz="2000" dirty="0">
                <a:solidFill>
                  <a:srgbClr val="404040"/>
                </a:solidFill>
                <a:latin typeface="Century Gothic"/>
                <a:cs typeface="Century Gothic"/>
              </a:rPr>
              <a:t>:</a:t>
            </a:r>
            <a:r>
              <a:rPr lang="eu-ES" sz="2000" spc="-30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lang="eu-ES" sz="2000" dirty="0">
                <a:solidFill>
                  <a:srgbClr val="404040"/>
                </a:solidFill>
                <a:latin typeface="Century Gothic"/>
                <a:cs typeface="Century Gothic"/>
              </a:rPr>
              <a:t>Alkatetzako</a:t>
            </a:r>
            <a:r>
              <a:rPr lang="eu-ES" sz="2000" spc="-60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lang="eu-ES" sz="2000" dirty="0">
                <a:solidFill>
                  <a:srgbClr val="404040"/>
                </a:solidFill>
                <a:latin typeface="Century Gothic"/>
                <a:cs typeface="Century Gothic"/>
              </a:rPr>
              <a:t>udal</a:t>
            </a:r>
            <a:r>
              <a:rPr lang="eu-ES" sz="2000" spc="-4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lang="eu-ES" sz="2000" dirty="0">
                <a:solidFill>
                  <a:srgbClr val="404040"/>
                </a:solidFill>
                <a:latin typeface="Century Gothic"/>
                <a:cs typeface="Century Gothic"/>
              </a:rPr>
              <a:t>taldeak</a:t>
            </a:r>
            <a:r>
              <a:rPr lang="eu-ES" sz="2000" spc="-6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lang="eu-ES" sz="2000" spc="-50" dirty="0">
                <a:solidFill>
                  <a:srgbClr val="404040"/>
                </a:solidFill>
                <a:latin typeface="Century Gothic"/>
                <a:cs typeface="Century Gothic"/>
              </a:rPr>
              <a:t>+</a:t>
            </a:r>
            <a:endParaRPr lang="eu-ES" sz="2000" dirty="0">
              <a:latin typeface="Century Gothic"/>
              <a:cs typeface="Century Gothic"/>
            </a:endParaRPr>
          </a:p>
          <a:p>
            <a:pPr marL="1478915">
              <a:lnSpc>
                <a:spcPts val="2280"/>
              </a:lnSpc>
            </a:pPr>
            <a:r>
              <a:rPr lang="eu-ES" sz="2000" dirty="0">
                <a:solidFill>
                  <a:srgbClr val="404040"/>
                </a:solidFill>
                <a:latin typeface="Century Gothic"/>
                <a:cs typeface="Century Gothic"/>
              </a:rPr>
              <a:t>Alkateordetzak</a:t>
            </a:r>
            <a:r>
              <a:rPr lang="eu-ES" sz="2000" spc="-60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lang="eu-ES" sz="2000" dirty="0">
                <a:solidFill>
                  <a:srgbClr val="404040"/>
                </a:solidFill>
                <a:latin typeface="Century Gothic"/>
                <a:cs typeface="Century Gothic"/>
              </a:rPr>
              <a:t>+</a:t>
            </a:r>
            <a:r>
              <a:rPr lang="eu-ES" sz="2000" spc="-1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lang="eu-ES" sz="2000" spc="-10" dirty="0">
                <a:solidFill>
                  <a:srgbClr val="404040"/>
                </a:solidFill>
                <a:latin typeface="Century Gothic"/>
                <a:cs typeface="Century Gothic"/>
              </a:rPr>
              <a:t>zinegotzi delegatuak</a:t>
            </a:r>
            <a:endParaRPr lang="eu-ES" sz="2000" dirty="0">
              <a:latin typeface="Century Gothic"/>
              <a:cs typeface="Century Gothic"/>
            </a:endParaRPr>
          </a:p>
          <a:p>
            <a:pPr marL="1548765" indent="-253365">
              <a:lnSpc>
                <a:spcPct val="100000"/>
              </a:lnSpc>
              <a:spcBef>
                <a:spcPts val="755"/>
              </a:spcBef>
              <a:buClr>
                <a:srgbClr val="A42F0F"/>
              </a:buClr>
              <a:buFont typeface="Segoe UI"/>
              <a:buChar char="•"/>
              <a:tabLst>
                <a:tab pos="1548765" algn="l"/>
                <a:tab pos="1549400" algn="l"/>
              </a:tabLst>
            </a:pPr>
            <a:r>
              <a:rPr lang="eu-ES" sz="2000" dirty="0">
                <a:solidFill>
                  <a:srgbClr val="404040"/>
                </a:solidFill>
                <a:latin typeface="Century Gothic"/>
                <a:cs typeface="Century Gothic"/>
              </a:rPr>
              <a:t>Aurkako</a:t>
            </a:r>
            <a:r>
              <a:rPr lang="eu-ES" sz="2000" spc="-4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lang="eu-ES" sz="2000" dirty="0">
                <a:solidFill>
                  <a:srgbClr val="404040"/>
                </a:solidFill>
                <a:latin typeface="Century Gothic"/>
                <a:cs typeface="Century Gothic"/>
              </a:rPr>
              <a:t>eran:</a:t>
            </a:r>
            <a:r>
              <a:rPr lang="eu-ES" sz="2000" spc="-2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lang="eu-ES" sz="2000" b="1" spc="-10" dirty="0">
                <a:solidFill>
                  <a:srgbClr val="404040"/>
                </a:solidFill>
                <a:latin typeface="Century Gothic"/>
                <a:cs typeface="Century Gothic"/>
              </a:rPr>
              <a:t>oposizioa</a:t>
            </a:r>
            <a:endParaRPr lang="eu-ES" sz="2000" dirty="0">
              <a:latin typeface="Century Gothic"/>
              <a:cs typeface="Century Gothic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303</TotalTime>
  <Words>2478</Words>
  <Application>Microsoft Office PowerPoint</Application>
  <PresentationFormat>Presentación en pantalla (4:3)</PresentationFormat>
  <Paragraphs>359</Paragraphs>
  <Slides>20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20</vt:i4>
      </vt:variant>
    </vt:vector>
  </HeadingPairs>
  <TitlesOfParts>
    <vt:vector size="26" baseType="lpstr">
      <vt:lpstr>Arial</vt:lpstr>
      <vt:lpstr>Calibri</vt:lpstr>
      <vt:lpstr>Century Gothic</vt:lpstr>
      <vt:lpstr>Segoe UI</vt:lpstr>
      <vt:lpstr>Times New Roman</vt:lpstr>
      <vt:lpstr>Office Theme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GESTIÓN DE SERVICIOS PÚBLICOS MUNICIPALES EN LA LILE</dc:title>
  <dc:creator>*</dc:creator>
  <cp:lastModifiedBy>Iñaki Galdeano</cp:lastModifiedBy>
  <cp:revision>13</cp:revision>
  <cp:lastPrinted>2023-06-01T08:40:47Z</cp:lastPrinted>
  <dcterms:created xsi:type="dcterms:W3CDTF">2023-06-01T07:35:13Z</dcterms:created>
  <dcterms:modified xsi:type="dcterms:W3CDTF">2023-06-23T10:38:13Z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2022-02-17T00:00:00Z</vt:filetime>
  </property>
  <property fmtid="{D5CDD505-2E9C-101B-9397-08002B2CF9AE}" pid="3" name="Creator">
    <vt:lpwstr>Microsoft® PowerPoint® Microsoft 365-erako</vt:lpwstr>
  </property>
  <property fmtid="{D5CDD505-2E9C-101B-9397-08002B2CF9AE}" pid="4" name="LastSaved">
    <vt:filetime>2023-06-01T00:00:00Z</vt:filetime>
  </property>
  <property fmtid="{D5CDD505-2E9C-101B-9397-08002B2CF9AE}" pid="5" name="Producer">
    <vt:lpwstr>Microsoft® PowerPoint® Microsoft 365-erako</vt:lpwstr>
  </property>
</Properties>
</file>