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9"/>
  </p:notesMasterIdLst>
  <p:handoutMasterIdLst>
    <p:handoutMasterId r:id="rId30"/>
  </p:handoutMasterIdLst>
  <p:sldIdLst>
    <p:sldId id="2233" r:id="rId5"/>
    <p:sldId id="2327" r:id="rId6"/>
    <p:sldId id="2296" r:id="rId7"/>
    <p:sldId id="2308" r:id="rId8"/>
    <p:sldId id="2309" r:id="rId9"/>
    <p:sldId id="2310" r:id="rId10"/>
    <p:sldId id="2311" r:id="rId11"/>
    <p:sldId id="2312" r:id="rId12"/>
    <p:sldId id="2315" r:id="rId13"/>
    <p:sldId id="2316" r:id="rId14"/>
    <p:sldId id="2313" r:id="rId15"/>
    <p:sldId id="2325" r:id="rId16"/>
    <p:sldId id="2314" r:id="rId17"/>
    <p:sldId id="2317" r:id="rId18"/>
    <p:sldId id="2318" r:id="rId19"/>
    <p:sldId id="2319" r:id="rId20"/>
    <p:sldId id="2320" r:id="rId21"/>
    <p:sldId id="2321" r:id="rId22"/>
    <p:sldId id="2322" r:id="rId23"/>
    <p:sldId id="2323" r:id="rId24"/>
    <p:sldId id="2324" r:id="rId25"/>
    <p:sldId id="2326" r:id="rId26"/>
    <p:sldId id="2328" r:id="rId27"/>
    <p:sldId id="2329" r:id="rId28"/>
  </p:sldIdLst>
  <p:sldSz cx="9906000" cy="6858000" type="A4"/>
  <p:notesSz cx="6888163" cy="10018713"/>
  <p:defaultTextStyle>
    <a:defPPr>
      <a:defRPr lang="es-ES"/>
    </a:defPPr>
    <a:lvl1pPr marL="0" algn="l" defTabSz="913960" rtl="0" eaLnBrk="1" latinLnBrk="0" hangingPunct="1">
      <a:defRPr sz="1800" kern="1200">
        <a:solidFill>
          <a:schemeClr val="tx1"/>
        </a:solidFill>
        <a:latin typeface="+mn-lt"/>
        <a:ea typeface="+mn-ea"/>
        <a:cs typeface="+mn-cs"/>
      </a:defRPr>
    </a:lvl1pPr>
    <a:lvl2pPr marL="456980" algn="l" defTabSz="913960" rtl="0" eaLnBrk="1" latinLnBrk="0" hangingPunct="1">
      <a:defRPr sz="1800" kern="1200">
        <a:solidFill>
          <a:schemeClr val="tx1"/>
        </a:solidFill>
        <a:latin typeface="+mn-lt"/>
        <a:ea typeface="+mn-ea"/>
        <a:cs typeface="+mn-cs"/>
      </a:defRPr>
    </a:lvl2pPr>
    <a:lvl3pPr marL="913960" algn="l" defTabSz="913960" rtl="0" eaLnBrk="1" latinLnBrk="0" hangingPunct="1">
      <a:defRPr sz="1800" kern="1200">
        <a:solidFill>
          <a:schemeClr val="tx1"/>
        </a:solidFill>
        <a:latin typeface="+mn-lt"/>
        <a:ea typeface="+mn-ea"/>
        <a:cs typeface="+mn-cs"/>
      </a:defRPr>
    </a:lvl3pPr>
    <a:lvl4pPr marL="1370941" algn="l" defTabSz="913960" rtl="0" eaLnBrk="1" latinLnBrk="0" hangingPunct="1">
      <a:defRPr sz="1800" kern="1200">
        <a:solidFill>
          <a:schemeClr val="tx1"/>
        </a:solidFill>
        <a:latin typeface="+mn-lt"/>
        <a:ea typeface="+mn-ea"/>
        <a:cs typeface="+mn-cs"/>
      </a:defRPr>
    </a:lvl4pPr>
    <a:lvl5pPr marL="1827921" algn="l" defTabSz="913960" rtl="0" eaLnBrk="1" latinLnBrk="0" hangingPunct="1">
      <a:defRPr sz="1800" kern="1200">
        <a:solidFill>
          <a:schemeClr val="tx1"/>
        </a:solidFill>
        <a:latin typeface="+mn-lt"/>
        <a:ea typeface="+mn-ea"/>
        <a:cs typeface="+mn-cs"/>
      </a:defRPr>
    </a:lvl5pPr>
    <a:lvl6pPr marL="2284902" algn="l" defTabSz="913960" rtl="0" eaLnBrk="1" latinLnBrk="0" hangingPunct="1">
      <a:defRPr sz="1800" kern="1200">
        <a:solidFill>
          <a:schemeClr val="tx1"/>
        </a:solidFill>
        <a:latin typeface="+mn-lt"/>
        <a:ea typeface="+mn-ea"/>
        <a:cs typeface="+mn-cs"/>
      </a:defRPr>
    </a:lvl6pPr>
    <a:lvl7pPr marL="2741882" algn="l" defTabSz="913960" rtl="0" eaLnBrk="1" latinLnBrk="0" hangingPunct="1">
      <a:defRPr sz="1800" kern="1200">
        <a:solidFill>
          <a:schemeClr val="tx1"/>
        </a:solidFill>
        <a:latin typeface="+mn-lt"/>
        <a:ea typeface="+mn-ea"/>
        <a:cs typeface="+mn-cs"/>
      </a:defRPr>
    </a:lvl7pPr>
    <a:lvl8pPr marL="3198862" algn="l" defTabSz="913960" rtl="0" eaLnBrk="1" latinLnBrk="0" hangingPunct="1">
      <a:defRPr sz="1800" kern="1200">
        <a:solidFill>
          <a:schemeClr val="tx1"/>
        </a:solidFill>
        <a:latin typeface="+mn-lt"/>
        <a:ea typeface="+mn-ea"/>
        <a:cs typeface="+mn-cs"/>
      </a:defRPr>
    </a:lvl8pPr>
    <a:lvl9pPr marL="3655841" algn="l" defTabSz="9139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889"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56">
          <p15:clr>
            <a:srgbClr val="A4A3A4"/>
          </p15:clr>
        </p15:guide>
        <p15:guide id="2" pos="21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E2255"/>
    <a:srgbClr val="ECECEC"/>
    <a:srgbClr val="E4E4E4"/>
    <a:srgbClr val="D6CDE1"/>
    <a:srgbClr val="C7BBD7"/>
    <a:srgbClr val="CCCCFF"/>
    <a:srgbClr val="23145F"/>
    <a:srgbClr val="FFCC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A8BDD9-8C7E-4FE8-B9C6-F42D3A197FDA}" v="24" dt="2025-09-23T06:37:18.0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38" autoAdjust="0"/>
  </p:normalViewPr>
  <p:slideViewPr>
    <p:cSldViewPr showGuides="1">
      <p:cViewPr varScale="1">
        <p:scale>
          <a:sx n="99" d="100"/>
          <a:sy n="99" d="100"/>
        </p:scale>
        <p:origin x="1642" y="120"/>
      </p:cViewPr>
      <p:guideLst>
        <p:guide pos="4889"/>
        <p:guide orient="horz" pos="2160"/>
      </p:guideLst>
    </p:cSldViewPr>
  </p:slideViewPr>
  <p:notesTextViewPr>
    <p:cViewPr>
      <p:scale>
        <a:sx n="3" d="2"/>
        <a:sy n="3" d="2"/>
      </p:scale>
      <p:origin x="0" y="0"/>
    </p:cViewPr>
  </p:notesTextViewPr>
  <p:sorterViewPr>
    <p:cViewPr varScale="1">
      <p:scale>
        <a:sx n="1" d="1"/>
        <a:sy n="1" d="1"/>
      </p:scale>
      <p:origin x="0" y="-1282"/>
    </p:cViewPr>
  </p:sorterViewPr>
  <p:notesViewPr>
    <p:cSldViewPr showGuides="1">
      <p:cViewPr varScale="1">
        <p:scale>
          <a:sx n="80" d="100"/>
          <a:sy n="80" d="100"/>
        </p:scale>
        <p:origin x="-31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ba Egia" userId="c69532da-ca1a-42fd-9c10-0669922cb726" providerId="ADAL" clId="{9EB66C34-E435-4AF7-9AA6-9E8C3214776F}"/>
    <pc:docChg chg="undo custSel addSld delSld modSld sldOrd modMainMaster">
      <pc:chgData name="Joseba Egia" userId="c69532da-ca1a-42fd-9c10-0669922cb726" providerId="ADAL" clId="{9EB66C34-E435-4AF7-9AA6-9E8C3214776F}" dt="2025-09-23T07:35:15.041" v="381" actId="20577"/>
      <pc:docMkLst>
        <pc:docMk/>
      </pc:docMkLst>
      <pc:sldChg chg="delSp modSp mod">
        <pc:chgData name="Joseba Egia" userId="c69532da-ca1a-42fd-9c10-0669922cb726" providerId="ADAL" clId="{9EB66C34-E435-4AF7-9AA6-9E8C3214776F}" dt="2025-09-23T05:26:33.577" v="5" actId="1076"/>
        <pc:sldMkLst>
          <pc:docMk/>
          <pc:sldMk cId="2516548878" sldId="2233"/>
        </pc:sldMkLst>
        <pc:spChg chg="del">
          <ac:chgData name="Joseba Egia" userId="c69532da-ca1a-42fd-9c10-0669922cb726" providerId="ADAL" clId="{9EB66C34-E435-4AF7-9AA6-9E8C3214776F}" dt="2025-09-23T05:26:18.794" v="1" actId="478"/>
          <ac:spMkLst>
            <pc:docMk/>
            <pc:sldMk cId="2516548878" sldId="2233"/>
            <ac:spMk id="14" creationId="{14685667-DF13-A00B-83E2-38BCE899B5DC}"/>
          </ac:spMkLst>
        </pc:spChg>
        <pc:spChg chg="mod">
          <ac:chgData name="Joseba Egia" userId="c69532da-ca1a-42fd-9c10-0669922cb726" providerId="ADAL" clId="{9EB66C34-E435-4AF7-9AA6-9E8C3214776F}" dt="2025-09-23T05:26:33.577" v="5" actId="1076"/>
          <ac:spMkLst>
            <pc:docMk/>
            <pc:sldMk cId="2516548878" sldId="2233"/>
            <ac:spMk id="15" creationId="{77905411-621D-D1C8-BA62-0BC072FDCB5B}"/>
          </ac:spMkLst>
        </pc:spChg>
        <pc:picChg chg="del">
          <ac:chgData name="Joseba Egia" userId="c69532da-ca1a-42fd-9c10-0669922cb726" providerId="ADAL" clId="{9EB66C34-E435-4AF7-9AA6-9E8C3214776F}" dt="2025-09-23T05:26:30" v="4" actId="478"/>
          <ac:picMkLst>
            <pc:docMk/>
            <pc:sldMk cId="2516548878" sldId="2233"/>
            <ac:picMk id="13" creationId="{96A3506F-C2F2-21D9-6C0B-EE8CF8427415}"/>
          </ac:picMkLst>
        </pc:picChg>
      </pc:sldChg>
      <pc:sldChg chg="addSp delSp modSp mod">
        <pc:chgData name="Joseba Egia" userId="c69532da-ca1a-42fd-9c10-0669922cb726" providerId="ADAL" clId="{9EB66C34-E435-4AF7-9AA6-9E8C3214776F}" dt="2025-09-23T06:34:48.292" v="290" actId="115"/>
        <pc:sldMkLst>
          <pc:docMk/>
          <pc:sldMk cId="3348865161" sldId="2296"/>
        </pc:sldMkLst>
        <pc:spChg chg="mod">
          <ac:chgData name="Joseba Egia" userId="c69532da-ca1a-42fd-9c10-0669922cb726" providerId="ADAL" clId="{9EB66C34-E435-4AF7-9AA6-9E8C3214776F}" dt="2025-09-23T06:20:23.489" v="24" actId="1035"/>
          <ac:spMkLst>
            <pc:docMk/>
            <pc:sldMk cId="3348865161" sldId="2296"/>
            <ac:spMk id="2" creationId="{04BC400B-E794-A5FD-9184-792EEF508E3E}"/>
          </ac:spMkLst>
        </pc:spChg>
        <pc:spChg chg="add mod">
          <ac:chgData name="Joseba Egia" userId="c69532da-ca1a-42fd-9c10-0669922cb726" providerId="ADAL" clId="{9EB66C34-E435-4AF7-9AA6-9E8C3214776F}" dt="2025-09-23T06:19:24.897" v="21" actId="20577"/>
          <ac:spMkLst>
            <pc:docMk/>
            <pc:sldMk cId="3348865161" sldId="2296"/>
            <ac:spMk id="3" creationId="{8FFE56EC-7844-1086-BD87-29F4094ED140}"/>
          </ac:spMkLst>
        </pc:spChg>
        <pc:spChg chg="add mod">
          <ac:chgData name="Joseba Egia" userId="c69532da-ca1a-42fd-9c10-0669922cb726" providerId="ADAL" clId="{9EB66C34-E435-4AF7-9AA6-9E8C3214776F}" dt="2025-09-23T06:34:48.292" v="290" actId="115"/>
          <ac:spMkLst>
            <pc:docMk/>
            <pc:sldMk cId="3348865161" sldId="2296"/>
            <ac:spMk id="4" creationId="{0BE7E898-9AB6-937E-438F-75D7DFE561E5}"/>
          </ac:spMkLst>
        </pc:spChg>
        <pc:spChg chg="del">
          <ac:chgData name="Joseba Egia" userId="c69532da-ca1a-42fd-9c10-0669922cb726" providerId="ADAL" clId="{9EB66C34-E435-4AF7-9AA6-9E8C3214776F}" dt="2025-09-23T06:18:54.300" v="15" actId="478"/>
          <ac:spMkLst>
            <pc:docMk/>
            <pc:sldMk cId="3348865161" sldId="2296"/>
            <ac:spMk id="34" creationId="{84FC299A-A64A-EE6E-9A6D-803BF6B9AF7E}"/>
          </ac:spMkLst>
        </pc:spChg>
      </pc:sldChg>
      <pc:sldChg chg="del">
        <pc:chgData name="Joseba Egia" userId="c69532da-ca1a-42fd-9c10-0669922cb726" providerId="ADAL" clId="{9EB66C34-E435-4AF7-9AA6-9E8C3214776F}" dt="2025-09-23T06:29:31.737" v="218" actId="47"/>
        <pc:sldMkLst>
          <pc:docMk/>
          <pc:sldMk cId="1963742559" sldId="2297"/>
        </pc:sldMkLst>
      </pc:sldChg>
      <pc:sldChg chg="del">
        <pc:chgData name="Joseba Egia" userId="c69532da-ca1a-42fd-9c10-0669922cb726" providerId="ADAL" clId="{9EB66C34-E435-4AF7-9AA6-9E8C3214776F}" dt="2025-09-23T06:32:44.588" v="271" actId="47"/>
        <pc:sldMkLst>
          <pc:docMk/>
          <pc:sldMk cId="3002212770" sldId="2300"/>
        </pc:sldMkLst>
      </pc:sldChg>
      <pc:sldChg chg="del">
        <pc:chgData name="Joseba Egia" userId="c69532da-ca1a-42fd-9c10-0669922cb726" providerId="ADAL" clId="{9EB66C34-E435-4AF7-9AA6-9E8C3214776F}" dt="2025-09-23T06:34:27.380" v="288" actId="47"/>
        <pc:sldMkLst>
          <pc:docMk/>
          <pc:sldMk cId="1951740937" sldId="2306"/>
        </pc:sldMkLst>
      </pc:sldChg>
      <pc:sldChg chg="addSp delSp modSp mod">
        <pc:chgData name="Joseba Egia" userId="c69532da-ca1a-42fd-9c10-0669922cb726" providerId="ADAL" clId="{9EB66C34-E435-4AF7-9AA6-9E8C3214776F}" dt="2025-09-23T06:27:50.527" v="181" actId="1035"/>
        <pc:sldMkLst>
          <pc:docMk/>
          <pc:sldMk cId="2534898028" sldId="2308"/>
        </pc:sldMkLst>
        <pc:spChg chg="add del mod">
          <ac:chgData name="Joseba Egia" userId="c69532da-ca1a-42fd-9c10-0669922cb726" providerId="ADAL" clId="{9EB66C34-E435-4AF7-9AA6-9E8C3214776F}" dt="2025-09-23T06:26:37.677" v="121" actId="478"/>
          <ac:spMkLst>
            <pc:docMk/>
            <pc:sldMk cId="2534898028" sldId="2308"/>
            <ac:spMk id="2" creationId="{9EC92E3B-CDB7-540F-8BD6-62A92C58F2B4}"/>
          </ac:spMkLst>
        </pc:spChg>
        <pc:spChg chg="add mod">
          <ac:chgData name="Joseba Egia" userId="c69532da-ca1a-42fd-9c10-0669922cb726" providerId="ADAL" clId="{9EB66C34-E435-4AF7-9AA6-9E8C3214776F}" dt="2025-09-23T06:27:50.527" v="181" actId="1035"/>
          <ac:spMkLst>
            <pc:docMk/>
            <pc:sldMk cId="2534898028" sldId="2308"/>
            <ac:spMk id="4" creationId="{DCCDC49A-019C-6CBD-C9C9-ADB10D9810D7}"/>
          </ac:spMkLst>
        </pc:spChg>
        <pc:spChg chg="mod">
          <ac:chgData name="Joseba Egia" userId="c69532da-ca1a-42fd-9c10-0669922cb726" providerId="ADAL" clId="{9EB66C34-E435-4AF7-9AA6-9E8C3214776F}" dt="2025-09-23T06:27:42.284" v="170" actId="1076"/>
          <ac:spMkLst>
            <pc:docMk/>
            <pc:sldMk cId="2534898028" sldId="2308"/>
            <ac:spMk id="5" creationId="{D2557828-9BB2-53BE-CE6C-1B7ED1B80CC9}"/>
          </ac:spMkLst>
        </pc:spChg>
        <pc:spChg chg="mod">
          <ac:chgData name="Joseba Egia" userId="c69532da-ca1a-42fd-9c10-0669922cb726" providerId="ADAL" clId="{9EB66C34-E435-4AF7-9AA6-9E8C3214776F}" dt="2025-09-23T06:24:11.882" v="45" actId="1036"/>
          <ac:spMkLst>
            <pc:docMk/>
            <pc:sldMk cId="2534898028" sldId="2308"/>
            <ac:spMk id="33" creationId="{7E678A09-D443-47C4-0C51-9DE4EC62FAA4}"/>
          </ac:spMkLst>
        </pc:spChg>
        <pc:spChg chg="add del mod">
          <ac:chgData name="Joseba Egia" userId="c69532da-ca1a-42fd-9c10-0669922cb726" providerId="ADAL" clId="{9EB66C34-E435-4AF7-9AA6-9E8C3214776F}" dt="2025-09-23T06:26:00.769" v="69" actId="478"/>
          <ac:spMkLst>
            <pc:docMk/>
            <pc:sldMk cId="2534898028" sldId="2308"/>
            <ac:spMk id="34" creationId="{FC3CB736-C927-D86F-8F1F-F29CFD80B26D}"/>
          </ac:spMkLst>
        </pc:spChg>
        <pc:graphicFrameChg chg="mod">
          <ac:chgData name="Joseba Egia" userId="c69532da-ca1a-42fd-9c10-0669922cb726" providerId="ADAL" clId="{9EB66C34-E435-4AF7-9AA6-9E8C3214776F}" dt="2025-09-23T06:27:50.527" v="181" actId="1035"/>
          <ac:graphicFrameMkLst>
            <pc:docMk/>
            <pc:sldMk cId="2534898028" sldId="2308"/>
            <ac:graphicFrameMk id="3" creationId="{07A683A3-17E1-8157-BEAF-461E4F79C812}"/>
          </ac:graphicFrameMkLst>
        </pc:graphicFrameChg>
        <pc:picChg chg="del">
          <ac:chgData name="Joseba Egia" userId="c69532da-ca1a-42fd-9c10-0669922cb726" providerId="ADAL" clId="{9EB66C34-E435-4AF7-9AA6-9E8C3214776F}" dt="2025-09-23T06:24:43.571" v="62" actId="478"/>
          <ac:picMkLst>
            <pc:docMk/>
            <pc:sldMk cId="2534898028" sldId="2308"/>
            <ac:picMk id="6" creationId="{CB0AC19D-0C19-E364-38C9-C0BA415A8B7F}"/>
          </ac:picMkLst>
        </pc:picChg>
        <pc:picChg chg="del">
          <ac:chgData name="Joseba Egia" userId="c69532da-ca1a-42fd-9c10-0669922cb726" providerId="ADAL" clId="{9EB66C34-E435-4AF7-9AA6-9E8C3214776F}" dt="2025-09-23T06:24:43.571" v="62" actId="478"/>
          <ac:picMkLst>
            <pc:docMk/>
            <pc:sldMk cId="2534898028" sldId="2308"/>
            <ac:picMk id="7" creationId="{333AD139-7785-4675-CE92-9E0DB11C934C}"/>
          </ac:picMkLst>
        </pc:picChg>
        <pc:picChg chg="del">
          <ac:chgData name="Joseba Egia" userId="c69532da-ca1a-42fd-9c10-0669922cb726" providerId="ADAL" clId="{9EB66C34-E435-4AF7-9AA6-9E8C3214776F}" dt="2025-09-23T06:24:43.571" v="62" actId="478"/>
          <ac:picMkLst>
            <pc:docMk/>
            <pc:sldMk cId="2534898028" sldId="2308"/>
            <ac:picMk id="10" creationId="{76B0E358-CE87-E688-E3A6-203EAC0CB56D}"/>
          </ac:picMkLst>
        </pc:picChg>
        <pc:picChg chg="del">
          <ac:chgData name="Joseba Egia" userId="c69532da-ca1a-42fd-9c10-0669922cb726" providerId="ADAL" clId="{9EB66C34-E435-4AF7-9AA6-9E8C3214776F}" dt="2025-09-23T06:24:43.571" v="62" actId="478"/>
          <ac:picMkLst>
            <pc:docMk/>
            <pc:sldMk cId="2534898028" sldId="2308"/>
            <ac:picMk id="11" creationId="{A26E404A-D05E-AAD1-5821-4364B35E6607}"/>
          </ac:picMkLst>
        </pc:picChg>
        <pc:picChg chg="del">
          <ac:chgData name="Joseba Egia" userId="c69532da-ca1a-42fd-9c10-0669922cb726" providerId="ADAL" clId="{9EB66C34-E435-4AF7-9AA6-9E8C3214776F}" dt="2025-09-23T06:24:43.571" v="62" actId="478"/>
          <ac:picMkLst>
            <pc:docMk/>
            <pc:sldMk cId="2534898028" sldId="2308"/>
            <ac:picMk id="14" creationId="{57787BEF-907A-746E-56D0-1039AC297645}"/>
          </ac:picMkLst>
        </pc:picChg>
        <pc:picChg chg="del">
          <ac:chgData name="Joseba Egia" userId="c69532da-ca1a-42fd-9c10-0669922cb726" providerId="ADAL" clId="{9EB66C34-E435-4AF7-9AA6-9E8C3214776F}" dt="2025-09-23T06:24:43.571" v="62" actId="478"/>
          <ac:picMkLst>
            <pc:docMk/>
            <pc:sldMk cId="2534898028" sldId="2308"/>
            <ac:picMk id="15" creationId="{9EB0F6DC-8713-13A5-D666-BA3230240FBD}"/>
          </ac:picMkLst>
        </pc:picChg>
        <pc:picChg chg="del">
          <ac:chgData name="Joseba Egia" userId="c69532da-ca1a-42fd-9c10-0669922cb726" providerId="ADAL" clId="{9EB66C34-E435-4AF7-9AA6-9E8C3214776F}" dt="2025-09-23T06:24:43.571" v="62" actId="478"/>
          <ac:picMkLst>
            <pc:docMk/>
            <pc:sldMk cId="2534898028" sldId="2308"/>
            <ac:picMk id="17" creationId="{D2C89D23-2992-1ABC-4A2F-15F54C5E2AE2}"/>
          </ac:picMkLst>
        </pc:picChg>
        <pc:picChg chg="del">
          <ac:chgData name="Joseba Egia" userId="c69532da-ca1a-42fd-9c10-0669922cb726" providerId="ADAL" clId="{9EB66C34-E435-4AF7-9AA6-9E8C3214776F}" dt="2025-09-23T06:24:43.571" v="62" actId="478"/>
          <ac:picMkLst>
            <pc:docMk/>
            <pc:sldMk cId="2534898028" sldId="2308"/>
            <ac:picMk id="19" creationId="{411C6E09-9DF4-0BE7-7ABB-88277F300AA1}"/>
          </ac:picMkLst>
        </pc:picChg>
        <pc:picChg chg="del">
          <ac:chgData name="Joseba Egia" userId="c69532da-ca1a-42fd-9c10-0669922cb726" providerId="ADAL" clId="{9EB66C34-E435-4AF7-9AA6-9E8C3214776F}" dt="2025-09-23T06:24:43.571" v="62" actId="478"/>
          <ac:picMkLst>
            <pc:docMk/>
            <pc:sldMk cId="2534898028" sldId="2308"/>
            <ac:picMk id="21" creationId="{F23A09D5-398A-EA5A-2C71-88DA96C6BFD8}"/>
          </ac:picMkLst>
        </pc:picChg>
        <pc:picChg chg="del">
          <ac:chgData name="Joseba Egia" userId="c69532da-ca1a-42fd-9c10-0669922cb726" providerId="ADAL" clId="{9EB66C34-E435-4AF7-9AA6-9E8C3214776F}" dt="2025-09-23T06:24:43.571" v="62" actId="478"/>
          <ac:picMkLst>
            <pc:docMk/>
            <pc:sldMk cId="2534898028" sldId="2308"/>
            <ac:picMk id="23" creationId="{3B40DBBD-7030-33A4-B8DD-A43D255D8A93}"/>
          </ac:picMkLst>
        </pc:picChg>
      </pc:sldChg>
      <pc:sldChg chg="modSp mod">
        <pc:chgData name="Joseba Egia" userId="c69532da-ca1a-42fd-9c10-0669922cb726" providerId="ADAL" clId="{9EB66C34-E435-4AF7-9AA6-9E8C3214776F}" dt="2025-09-23T06:28:08.028" v="184" actId="1035"/>
        <pc:sldMkLst>
          <pc:docMk/>
          <pc:sldMk cId="654880799" sldId="2309"/>
        </pc:sldMkLst>
        <pc:spChg chg="mod">
          <ac:chgData name="Joseba Egia" userId="c69532da-ca1a-42fd-9c10-0669922cb726" providerId="ADAL" clId="{9EB66C34-E435-4AF7-9AA6-9E8C3214776F}" dt="2025-09-23T06:28:08.028" v="184" actId="1035"/>
          <ac:spMkLst>
            <pc:docMk/>
            <pc:sldMk cId="654880799" sldId="2309"/>
            <ac:spMk id="33" creationId="{3C81FEAC-B356-7538-3BC3-95B4716CADFA}"/>
          </ac:spMkLst>
        </pc:spChg>
      </pc:sldChg>
      <pc:sldChg chg="modSp mod">
        <pc:chgData name="Joseba Egia" userId="c69532da-ca1a-42fd-9c10-0669922cb726" providerId="ADAL" clId="{9EB66C34-E435-4AF7-9AA6-9E8C3214776F}" dt="2025-09-23T06:28:12.563" v="186" actId="1035"/>
        <pc:sldMkLst>
          <pc:docMk/>
          <pc:sldMk cId="3865660541" sldId="2310"/>
        </pc:sldMkLst>
        <pc:spChg chg="mod">
          <ac:chgData name="Joseba Egia" userId="c69532da-ca1a-42fd-9c10-0669922cb726" providerId="ADAL" clId="{9EB66C34-E435-4AF7-9AA6-9E8C3214776F}" dt="2025-09-23T06:28:12.563" v="186" actId="1035"/>
          <ac:spMkLst>
            <pc:docMk/>
            <pc:sldMk cId="3865660541" sldId="2310"/>
            <ac:spMk id="33" creationId="{BF14549E-FC09-31E4-2E68-00E80A2AD4EA}"/>
          </ac:spMkLst>
        </pc:spChg>
      </pc:sldChg>
      <pc:sldChg chg="modSp mod">
        <pc:chgData name="Joseba Egia" userId="c69532da-ca1a-42fd-9c10-0669922cb726" providerId="ADAL" clId="{9EB66C34-E435-4AF7-9AA6-9E8C3214776F}" dt="2025-09-23T06:28:17" v="188" actId="1035"/>
        <pc:sldMkLst>
          <pc:docMk/>
          <pc:sldMk cId="2417375402" sldId="2311"/>
        </pc:sldMkLst>
        <pc:spChg chg="mod">
          <ac:chgData name="Joseba Egia" userId="c69532da-ca1a-42fd-9c10-0669922cb726" providerId="ADAL" clId="{9EB66C34-E435-4AF7-9AA6-9E8C3214776F}" dt="2025-09-23T06:28:17" v="188" actId="1035"/>
          <ac:spMkLst>
            <pc:docMk/>
            <pc:sldMk cId="2417375402" sldId="2311"/>
            <ac:spMk id="33" creationId="{8EC78AD2-281F-3D50-DA1B-B3E7B5BC3E4C}"/>
          </ac:spMkLst>
        </pc:spChg>
      </pc:sldChg>
      <pc:sldChg chg="modSp mod">
        <pc:chgData name="Joseba Egia" userId="c69532da-ca1a-42fd-9c10-0669922cb726" providerId="ADAL" clId="{9EB66C34-E435-4AF7-9AA6-9E8C3214776F}" dt="2025-09-23T06:28:22.171" v="190" actId="1035"/>
        <pc:sldMkLst>
          <pc:docMk/>
          <pc:sldMk cId="1550792653" sldId="2312"/>
        </pc:sldMkLst>
        <pc:spChg chg="mod">
          <ac:chgData name="Joseba Egia" userId="c69532da-ca1a-42fd-9c10-0669922cb726" providerId="ADAL" clId="{9EB66C34-E435-4AF7-9AA6-9E8C3214776F}" dt="2025-09-23T06:28:22.171" v="190" actId="1035"/>
          <ac:spMkLst>
            <pc:docMk/>
            <pc:sldMk cId="1550792653" sldId="2312"/>
            <ac:spMk id="33" creationId="{001E6513-A070-0834-AB60-072DA1409EE0}"/>
          </ac:spMkLst>
        </pc:spChg>
      </pc:sldChg>
      <pc:sldChg chg="modSp mod">
        <pc:chgData name="Joseba Egia" userId="c69532da-ca1a-42fd-9c10-0669922cb726" providerId="ADAL" clId="{9EB66C34-E435-4AF7-9AA6-9E8C3214776F}" dt="2025-09-23T06:28:35.937" v="196" actId="1035"/>
        <pc:sldMkLst>
          <pc:docMk/>
          <pc:sldMk cId="2288623984" sldId="2313"/>
        </pc:sldMkLst>
        <pc:spChg chg="mod">
          <ac:chgData name="Joseba Egia" userId="c69532da-ca1a-42fd-9c10-0669922cb726" providerId="ADAL" clId="{9EB66C34-E435-4AF7-9AA6-9E8C3214776F}" dt="2025-09-23T06:28:35.937" v="196" actId="1035"/>
          <ac:spMkLst>
            <pc:docMk/>
            <pc:sldMk cId="2288623984" sldId="2313"/>
            <ac:spMk id="33" creationId="{FA845346-2C3B-0CFA-77E2-8D8B64F09F79}"/>
          </ac:spMkLst>
        </pc:spChg>
      </pc:sldChg>
      <pc:sldChg chg="modSp mod">
        <pc:chgData name="Joseba Egia" userId="c69532da-ca1a-42fd-9c10-0669922cb726" providerId="ADAL" clId="{9EB66C34-E435-4AF7-9AA6-9E8C3214776F}" dt="2025-09-23T06:28:45.510" v="200" actId="1035"/>
        <pc:sldMkLst>
          <pc:docMk/>
          <pc:sldMk cId="3235134220" sldId="2314"/>
        </pc:sldMkLst>
        <pc:spChg chg="mod">
          <ac:chgData name="Joseba Egia" userId="c69532da-ca1a-42fd-9c10-0669922cb726" providerId="ADAL" clId="{9EB66C34-E435-4AF7-9AA6-9E8C3214776F}" dt="2025-09-23T06:28:45.510" v="200" actId="1035"/>
          <ac:spMkLst>
            <pc:docMk/>
            <pc:sldMk cId="3235134220" sldId="2314"/>
            <ac:spMk id="33" creationId="{5E7FA751-095B-2783-A8DB-9CE762831948}"/>
          </ac:spMkLst>
        </pc:spChg>
      </pc:sldChg>
      <pc:sldChg chg="modSp mod">
        <pc:chgData name="Joseba Egia" userId="c69532da-ca1a-42fd-9c10-0669922cb726" providerId="ADAL" clId="{9EB66C34-E435-4AF7-9AA6-9E8C3214776F}" dt="2025-09-23T06:28:25.844" v="192" actId="1035"/>
        <pc:sldMkLst>
          <pc:docMk/>
          <pc:sldMk cId="503903160" sldId="2315"/>
        </pc:sldMkLst>
        <pc:spChg chg="mod">
          <ac:chgData name="Joseba Egia" userId="c69532da-ca1a-42fd-9c10-0669922cb726" providerId="ADAL" clId="{9EB66C34-E435-4AF7-9AA6-9E8C3214776F}" dt="2025-09-23T06:28:25.844" v="192" actId="1035"/>
          <ac:spMkLst>
            <pc:docMk/>
            <pc:sldMk cId="503903160" sldId="2315"/>
            <ac:spMk id="33" creationId="{F85E939C-9645-E381-E3C1-E00DFBC55A83}"/>
          </ac:spMkLst>
        </pc:spChg>
      </pc:sldChg>
      <pc:sldChg chg="modSp mod">
        <pc:chgData name="Joseba Egia" userId="c69532da-ca1a-42fd-9c10-0669922cb726" providerId="ADAL" clId="{9EB66C34-E435-4AF7-9AA6-9E8C3214776F}" dt="2025-09-23T06:28:29.621" v="194" actId="1035"/>
        <pc:sldMkLst>
          <pc:docMk/>
          <pc:sldMk cId="1984490643" sldId="2316"/>
        </pc:sldMkLst>
        <pc:spChg chg="mod">
          <ac:chgData name="Joseba Egia" userId="c69532da-ca1a-42fd-9c10-0669922cb726" providerId="ADAL" clId="{9EB66C34-E435-4AF7-9AA6-9E8C3214776F}" dt="2025-09-23T06:28:29.621" v="194" actId="1035"/>
          <ac:spMkLst>
            <pc:docMk/>
            <pc:sldMk cId="1984490643" sldId="2316"/>
            <ac:spMk id="33" creationId="{467818ED-8591-F56D-B501-36AFF3686F19}"/>
          </ac:spMkLst>
        </pc:spChg>
      </pc:sldChg>
      <pc:sldChg chg="modSp mod">
        <pc:chgData name="Joseba Egia" userId="c69532da-ca1a-42fd-9c10-0669922cb726" providerId="ADAL" clId="{9EB66C34-E435-4AF7-9AA6-9E8C3214776F}" dt="2025-09-23T06:28:49.320" v="202" actId="1035"/>
        <pc:sldMkLst>
          <pc:docMk/>
          <pc:sldMk cId="1407213901" sldId="2317"/>
        </pc:sldMkLst>
        <pc:spChg chg="mod">
          <ac:chgData name="Joseba Egia" userId="c69532da-ca1a-42fd-9c10-0669922cb726" providerId="ADAL" clId="{9EB66C34-E435-4AF7-9AA6-9E8C3214776F}" dt="2025-09-23T06:28:49.320" v="202" actId="1035"/>
          <ac:spMkLst>
            <pc:docMk/>
            <pc:sldMk cId="1407213901" sldId="2317"/>
            <ac:spMk id="33" creationId="{E6AB898B-BD46-51EF-257F-CCF2BBA76CC0}"/>
          </ac:spMkLst>
        </pc:spChg>
      </pc:sldChg>
      <pc:sldChg chg="modSp mod">
        <pc:chgData name="Joseba Egia" userId="c69532da-ca1a-42fd-9c10-0669922cb726" providerId="ADAL" clId="{9EB66C34-E435-4AF7-9AA6-9E8C3214776F}" dt="2025-09-23T06:28:57.672" v="205" actId="1035"/>
        <pc:sldMkLst>
          <pc:docMk/>
          <pc:sldMk cId="2774692077" sldId="2318"/>
        </pc:sldMkLst>
        <pc:spChg chg="mod">
          <ac:chgData name="Joseba Egia" userId="c69532da-ca1a-42fd-9c10-0669922cb726" providerId="ADAL" clId="{9EB66C34-E435-4AF7-9AA6-9E8C3214776F}" dt="2025-09-23T06:28:57.672" v="205" actId="1035"/>
          <ac:spMkLst>
            <pc:docMk/>
            <pc:sldMk cId="2774692077" sldId="2318"/>
            <ac:spMk id="33" creationId="{CFEEFE97-DC4B-982E-7163-BB56F24FC526}"/>
          </ac:spMkLst>
        </pc:spChg>
      </pc:sldChg>
      <pc:sldChg chg="modSp mod">
        <pc:chgData name="Joseba Egia" userId="c69532da-ca1a-42fd-9c10-0669922cb726" providerId="ADAL" clId="{9EB66C34-E435-4AF7-9AA6-9E8C3214776F}" dt="2025-09-23T06:29:02.212" v="207" actId="1035"/>
        <pc:sldMkLst>
          <pc:docMk/>
          <pc:sldMk cId="664297238" sldId="2319"/>
        </pc:sldMkLst>
        <pc:spChg chg="mod">
          <ac:chgData name="Joseba Egia" userId="c69532da-ca1a-42fd-9c10-0669922cb726" providerId="ADAL" clId="{9EB66C34-E435-4AF7-9AA6-9E8C3214776F}" dt="2025-09-23T06:29:02.212" v="207" actId="1035"/>
          <ac:spMkLst>
            <pc:docMk/>
            <pc:sldMk cId="664297238" sldId="2319"/>
            <ac:spMk id="33" creationId="{1E4F7772-BB8D-7CB9-D3C7-6E533734AA95}"/>
          </ac:spMkLst>
        </pc:spChg>
      </pc:sldChg>
      <pc:sldChg chg="modSp mod">
        <pc:chgData name="Joseba Egia" userId="c69532da-ca1a-42fd-9c10-0669922cb726" providerId="ADAL" clId="{9EB66C34-E435-4AF7-9AA6-9E8C3214776F}" dt="2025-09-23T06:29:06.487" v="209" actId="1035"/>
        <pc:sldMkLst>
          <pc:docMk/>
          <pc:sldMk cId="1545292942" sldId="2320"/>
        </pc:sldMkLst>
        <pc:spChg chg="mod">
          <ac:chgData name="Joseba Egia" userId="c69532da-ca1a-42fd-9c10-0669922cb726" providerId="ADAL" clId="{9EB66C34-E435-4AF7-9AA6-9E8C3214776F}" dt="2025-09-23T06:29:06.487" v="209" actId="1035"/>
          <ac:spMkLst>
            <pc:docMk/>
            <pc:sldMk cId="1545292942" sldId="2320"/>
            <ac:spMk id="33" creationId="{56003DCD-6492-3631-FE5E-78A0A55E2D6C}"/>
          </ac:spMkLst>
        </pc:spChg>
      </pc:sldChg>
      <pc:sldChg chg="modSp mod">
        <pc:chgData name="Joseba Egia" userId="c69532da-ca1a-42fd-9c10-0669922cb726" providerId="ADAL" clId="{9EB66C34-E435-4AF7-9AA6-9E8C3214776F}" dt="2025-09-23T06:29:10.279" v="211" actId="1035"/>
        <pc:sldMkLst>
          <pc:docMk/>
          <pc:sldMk cId="3103480987" sldId="2321"/>
        </pc:sldMkLst>
        <pc:spChg chg="mod">
          <ac:chgData name="Joseba Egia" userId="c69532da-ca1a-42fd-9c10-0669922cb726" providerId="ADAL" clId="{9EB66C34-E435-4AF7-9AA6-9E8C3214776F}" dt="2025-09-23T06:29:10.279" v="211" actId="1035"/>
          <ac:spMkLst>
            <pc:docMk/>
            <pc:sldMk cId="3103480987" sldId="2321"/>
            <ac:spMk id="33" creationId="{40737D02-79E0-B5C5-7230-075CFED802D6}"/>
          </ac:spMkLst>
        </pc:spChg>
      </pc:sldChg>
      <pc:sldChg chg="modSp mod">
        <pc:chgData name="Joseba Egia" userId="c69532da-ca1a-42fd-9c10-0669922cb726" providerId="ADAL" clId="{9EB66C34-E435-4AF7-9AA6-9E8C3214776F}" dt="2025-09-23T06:29:14.261" v="213" actId="1035"/>
        <pc:sldMkLst>
          <pc:docMk/>
          <pc:sldMk cId="3590482968" sldId="2322"/>
        </pc:sldMkLst>
        <pc:spChg chg="mod">
          <ac:chgData name="Joseba Egia" userId="c69532da-ca1a-42fd-9c10-0669922cb726" providerId="ADAL" clId="{9EB66C34-E435-4AF7-9AA6-9E8C3214776F}" dt="2025-09-23T06:29:14.261" v="213" actId="1035"/>
          <ac:spMkLst>
            <pc:docMk/>
            <pc:sldMk cId="3590482968" sldId="2322"/>
            <ac:spMk id="33" creationId="{542D36C1-3E7D-D7AC-6F63-F2AA2BC1533E}"/>
          </ac:spMkLst>
        </pc:spChg>
      </pc:sldChg>
      <pc:sldChg chg="modSp mod">
        <pc:chgData name="Joseba Egia" userId="c69532da-ca1a-42fd-9c10-0669922cb726" providerId="ADAL" clId="{9EB66C34-E435-4AF7-9AA6-9E8C3214776F}" dt="2025-09-23T06:29:17.828" v="215" actId="1035"/>
        <pc:sldMkLst>
          <pc:docMk/>
          <pc:sldMk cId="2010662625" sldId="2323"/>
        </pc:sldMkLst>
        <pc:spChg chg="mod">
          <ac:chgData name="Joseba Egia" userId="c69532da-ca1a-42fd-9c10-0669922cb726" providerId="ADAL" clId="{9EB66C34-E435-4AF7-9AA6-9E8C3214776F}" dt="2025-09-23T06:29:17.828" v="215" actId="1035"/>
          <ac:spMkLst>
            <pc:docMk/>
            <pc:sldMk cId="2010662625" sldId="2323"/>
            <ac:spMk id="33" creationId="{77DC1D89-05BA-82E8-A4BD-664FE540133C}"/>
          </ac:spMkLst>
        </pc:spChg>
      </pc:sldChg>
      <pc:sldChg chg="modSp mod">
        <pc:chgData name="Joseba Egia" userId="c69532da-ca1a-42fd-9c10-0669922cb726" providerId="ADAL" clId="{9EB66C34-E435-4AF7-9AA6-9E8C3214776F}" dt="2025-09-23T06:29:22.210" v="217" actId="1035"/>
        <pc:sldMkLst>
          <pc:docMk/>
          <pc:sldMk cId="1374984058" sldId="2324"/>
        </pc:sldMkLst>
        <pc:spChg chg="mod">
          <ac:chgData name="Joseba Egia" userId="c69532da-ca1a-42fd-9c10-0669922cb726" providerId="ADAL" clId="{9EB66C34-E435-4AF7-9AA6-9E8C3214776F}" dt="2025-09-23T06:29:22.210" v="217" actId="1035"/>
          <ac:spMkLst>
            <pc:docMk/>
            <pc:sldMk cId="1374984058" sldId="2324"/>
            <ac:spMk id="33" creationId="{5410D7A5-F653-DD8A-F6EE-27FF0279AC8C}"/>
          </ac:spMkLst>
        </pc:spChg>
      </pc:sldChg>
      <pc:sldChg chg="modSp mod">
        <pc:chgData name="Joseba Egia" userId="c69532da-ca1a-42fd-9c10-0669922cb726" providerId="ADAL" clId="{9EB66C34-E435-4AF7-9AA6-9E8C3214776F}" dt="2025-09-23T06:28:40.689" v="198" actId="1035"/>
        <pc:sldMkLst>
          <pc:docMk/>
          <pc:sldMk cId="1044375767" sldId="2325"/>
        </pc:sldMkLst>
        <pc:spChg chg="mod">
          <ac:chgData name="Joseba Egia" userId="c69532da-ca1a-42fd-9c10-0669922cb726" providerId="ADAL" clId="{9EB66C34-E435-4AF7-9AA6-9E8C3214776F}" dt="2025-09-23T06:28:40.689" v="198" actId="1035"/>
          <ac:spMkLst>
            <pc:docMk/>
            <pc:sldMk cId="1044375767" sldId="2325"/>
            <ac:spMk id="33" creationId="{DA17A1D4-D616-1D70-0538-327E86486FD2}"/>
          </ac:spMkLst>
        </pc:spChg>
      </pc:sldChg>
      <pc:sldChg chg="delSp modSp mod">
        <pc:chgData name="Joseba Egia" userId="c69532da-ca1a-42fd-9c10-0669922cb726" providerId="ADAL" clId="{9EB66C34-E435-4AF7-9AA6-9E8C3214776F}" dt="2025-09-23T07:35:01.792" v="380" actId="478"/>
        <pc:sldMkLst>
          <pc:docMk/>
          <pc:sldMk cId="1612810524" sldId="2326"/>
        </pc:sldMkLst>
        <pc:spChg chg="mod">
          <ac:chgData name="Joseba Egia" userId="c69532da-ca1a-42fd-9c10-0669922cb726" providerId="ADAL" clId="{9EB66C34-E435-4AF7-9AA6-9E8C3214776F}" dt="2025-09-23T07:34:54.471" v="379" actId="14100"/>
          <ac:spMkLst>
            <pc:docMk/>
            <pc:sldMk cId="1612810524" sldId="2326"/>
            <ac:spMk id="2" creationId="{719752C9-1B4E-FEF2-034B-1EA2A40CE04B}"/>
          </ac:spMkLst>
        </pc:spChg>
        <pc:spChg chg="mod">
          <ac:chgData name="Joseba Egia" userId="c69532da-ca1a-42fd-9c10-0669922cb726" providerId="ADAL" clId="{9EB66C34-E435-4AF7-9AA6-9E8C3214776F}" dt="2025-09-23T06:29:37.464" v="220" actId="1035"/>
          <ac:spMkLst>
            <pc:docMk/>
            <pc:sldMk cId="1612810524" sldId="2326"/>
            <ac:spMk id="33" creationId="{F032C21E-9EE9-3F29-32C1-F5F3A7E576E8}"/>
          </ac:spMkLst>
        </pc:spChg>
        <pc:grpChg chg="del">
          <ac:chgData name="Joseba Egia" userId="c69532da-ca1a-42fd-9c10-0669922cb726" providerId="ADAL" clId="{9EB66C34-E435-4AF7-9AA6-9E8C3214776F}" dt="2025-09-23T07:35:01.792" v="380" actId="478"/>
          <ac:grpSpMkLst>
            <pc:docMk/>
            <pc:sldMk cId="1612810524" sldId="2326"/>
            <ac:grpSpMk id="5" creationId="{D7C64E67-9596-C045-0424-320DEE131642}"/>
          </ac:grpSpMkLst>
        </pc:grpChg>
      </pc:sldChg>
      <pc:sldChg chg="addSp delSp modSp mod ord">
        <pc:chgData name="Joseba Egia" userId="c69532da-ca1a-42fd-9c10-0669922cb726" providerId="ADAL" clId="{9EB66C34-E435-4AF7-9AA6-9E8C3214776F}" dt="2025-09-23T06:37:32.465" v="375" actId="20577"/>
        <pc:sldMkLst>
          <pc:docMk/>
          <pc:sldMk cId="2590167475" sldId="2327"/>
        </pc:sldMkLst>
        <pc:spChg chg="add mod">
          <ac:chgData name="Joseba Egia" userId="c69532da-ca1a-42fd-9c10-0669922cb726" providerId="ADAL" clId="{9EB66C34-E435-4AF7-9AA6-9E8C3214776F}" dt="2025-09-23T06:18:20.171" v="13" actId="571"/>
          <ac:spMkLst>
            <pc:docMk/>
            <pc:sldMk cId="2590167475" sldId="2327"/>
            <ac:spMk id="2" creationId="{5154E97F-70E2-4C5C-5C43-34335B4C1319}"/>
          </ac:spMkLst>
        </pc:spChg>
        <pc:spChg chg="mod">
          <ac:chgData name="Joseba Egia" userId="c69532da-ca1a-42fd-9c10-0669922cb726" providerId="ADAL" clId="{9EB66C34-E435-4AF7-9AA6-9E8C3214776F}" dt="2025-09-23T06:35:47.025" v="296" actId="1035"/>
          <ac:spMkLst>
            <pc:docMk/>
            <pc:sldMk cId="2590167475" sldId="2327"/>
            <ac:spMk id="3" creationId="{20E86487-B178-3887-DA13-6698F61E6AE6}"/>
          </ac:spMkLst>
        </pc:spChg>
        <pc:spChg chg="add del mod">
          <ac:chgData name="Joseba Egia" userId="c69532da-ca1a-42fd-9c10-0669922cb726" providerId="ADAL" clId="{9EB66C34-E435-4AF7-9AA6-9E8C3214776F}" dt="2025-09-23T06:35:40.360" v="294" actId="478"/>
          <ac:spMkLst>
            <pc:docMk/>
            <pc:sldMk cId="2590167475" sldId="2327"/>
            <ac:spMk id="4" creationId="{F1F64C31-9653-28DF-7A05-77F38866DFF6}"/>
          </ac:spMkLst>
        </pc:spChg>
        <pc:spChg chg="del mod">
          <ac:chgData name="Joseba Egia" userId="c69532da-ca1a-42fd-9c10-0669922cb726" providerId="ADAL" clId="{9EB66C34-E435-4AF7-9AA6-9E8C3214776F}" dt="2025-09-23T06:35:43.786" v="295" actId="478"/>
          <ac:spMkLst>
            <pc:docMk/>
            <pc:sldMk cId="2590167475" sldId="2327"/>
            <ac:spMk id="5" creationId="{0FE034A2-5EFE-A693-2B28-B63B0F790929}"/>
          </ac:spMkLst>
        </pc:spChg>
        <pc:spChg chg="add mod">
          <ac:chgData name="Joseba Egia" userId="c69532da-ca1a-42fd-9c10-0669922cb726" providerId="ADAL" clId="{9EB66C34-E435-4AF7-9AA6-9E8C3214776F}" dt="2025-09-23T06:37:32.465" v="375" actId="20577"/>
          <ac:spMkLst>
            <pc:docMk/>
            <pc:sldMk cId="2590167475" sldId="2327"/>
            <ac:spMk id="6" creationId="{98D756EB-C1D9-DB3D-D0C9-E250A1D8E5DF}"/>
          </ac:spMkLst>
        </pc:spChg>
      </pc:sldChg>
      <pc:sldChg chg="add del">
        <pc:chgData name="Joseba Egia" userId="c69532da-ca1a-42fd-9c10-0669922cb726" providerId="ADAL" clId="{9EB66C34-E435-4AF7-9AA6-9E8C3214776F}" dt="2025-09-23T06:19:38.122" v="23" actId="47"/>
        <pc:sldMkLst>
          <pc:docMk/>
          <pc:sldMk cId="1407366118" sldId="2328"/>
        </pc:sldMkLst>
      </pc:sldChg>
      <pc:sldChg chg="modSp add mod">
        <pc:chgData name="Joseba Egia" userId="c69532da-ca1a-42fd-9c10-0669922cb726" providerId="ADAL" clId="{9EB66C34-E435-4AF7-9AA6-9E8C3214776F}" dt="2025-09-23T06:32:39.999" v="270" actId="255"/>
        <pc:sldMkLst>
          <pc:docMk/>
          <pc:sldMk cId="2666328914" sldId="2328"/>
        </pc:sldMkLst>
        <pc:spChg chg="mod">
          <ac:chgData name="Joseba Egia" userId="c69532da-ca1a-42fd-9c10-0669922cb726" providerId="ADAL" clId="{9EB66C34-E435-4AF7-9AA6-9E8C3214776F}" dt="2025-09-23T06:32:07.728" v="267" actId="113"/>
          <ac:spMkLst>
            <pc:docMk/>
            <pc:sldMk cId="2666328914" sldId="2328"/>
            <ac:spMk id="2" creationId="{147638CD-CB72-FDD8-C930-A4C43D92C628}"/>
          </ac:spMkLst>
        </pc:spChg>
        <pc:spChg chg="mod">
          <ac:chgData name="Joseba Egia" userId="c69532da-ca1a-42fd-9c10-0669922cb726" providerId="ADAL" clId="{9EB66C34-E435-4AF7-9AA6-9E8C3214776F}" dt="2025-09-23T06:31:09.680" v="248" actId="20577"/>
          <ac:spMkLst>
            <pc:docMk/>
            <pc:sldMk cId="2666328914" sldId="2328"/>
            <ac:spMk id="3" creationId="{2B808E4B-527B-AD28-356F-4ACD054227E1}"/>
          </ac:spMkLst>
        </pc:spChg>
        <pc:spChg chg="mod">
          <ac:chgData name="Joseba Egia" userId="c69532da-ca1a-42fd-9c10-0669922cb726" providerId="ADAL" clId="{9EB66C34-E435-4AF7-9AA6-9E8C3214776F}" dt="2025-09-23T06:32:39.999" v="270" actId="255"/>
          <ac:spMkLst>
            <pc:docMk/>
            <pc:sldMk cId="2666328914" sldId="2328"/>
            <ac:spMk id="4" creationId="{3D1A6868-74BB-0D24-8247-C8B2FBAD05BA}"/>
          </ac:spMkLst>
        </pc:spChg>
      </pc:sldChg>
      <pc:sldChg chg="add del setBg">
        <pc:chgData name="Joseba Egia" userId="c69532da-ca1a-42fd-9c10-0669922cb726" providerId="ADAL" clId="{9EB66C34-E435-4AF7-9AA6-9E8C3214776F}" dt="2025-09-23T06:28:03.708" v="182" actId="47"/>
        <pc:sldMkLst>
          <pc:docMk/>
          <pc:sldMk cId="3095629073" sldId="2328"/>
        </pc:sldMkLst>
      </pc:sldChg>
      <pc:sldChg chg="new del">
        <pc:chgData name="Joseba Egia" userId="c69532da-ca1a-42fd-9c10-0669922cb726" providerId="ADAL" clId="{9EB66C34-E435-4AF7-9AA6-9E8C3214776F}" dt="2025-09-23T06:18:09.936" v="11" actId="47"/>
        <pc:sldMkLst>
          <pc:docMk/>
          <pc:sldMk cId="3335696731" sldId="2328"/>
        </pc:sldMkLst>
      </pc:sldChg>
      <pc:sldChg chg="modSp add mod">
        <pc:chgData name="Joseba Egia" userId="c69532da-ca1a-42fd-9c10-0669922cb726" providerId="ADAL" clId="{9EB66C34-E435-4AF7-9AA6-9E8C3214776F}" dt="2025-09-23T07:35:15.041" v="381" actId="20577"/>
        <pc:sldMkLst>
          <pc:docMk/>
          <pc:sldMk cId="107321910" sldId="2329"/>
        </pc:sldMkLst>
        <pc:spChg chg="mod">
          <ac:chgData name="Joseba Egia" userId="c69532da-ca1a-42fd-9c10-0669922cb726" providerId="ADAL" clId="{9EB66C34-E435-4AF7-9AA6-9E8C3214776F}" dt="2025-09-23T07:35:15.041" v="381" actId="20577"/>
          <ac:spMkLst>
            <pc:docMk/>
            <pc:sldMk cId="107321910" sldId="2329"/>
            <ac:spMk id="3" creationId="{1DF4A25D-C06D-C551-76D6-4DBA6C39AC47}"/>
          </ac:spMkLst>
        </pc:spChg>
        <pc:spChg chg="mod">
          <ac:chgData name="Joseba Egia" userId="c69532da-ca1a-42fd-9c10-0669922cb726" providerId="ADAL" clId="{9EB66C34-E435-4AF7-9AA6-9E8C3214776F}" dt="2025-09-23T06:34:24.799" v="287" actId="255"/>
          <ac:spMkLst>
            <pc:docMk/>
            <pc:sldMk cId="107321910" sldId="2329"/>
            <ac:spMk id="4" creationId="{40608281-1E4F-E238-A20F-D3661E9CEE3C}"/>
          </ac:spMkLst>
        </pc:spChg>
      </pc:sldChg>
      <pc:sldChg chg="add del">
        <pc:chgData name="Joseba Egia" userId="c69532da-ca1a-42fd-9c10-0669922cb726" providerId="ADAL" clId="{9EB66C34-E435-4AF7-9AA6-9E8C3214776F}" dt="2025-09-23T06:37:38.377" v="376" actId="47"/>
        <pc:sldMkLst>
          <pc:docMk/>
          <pc:sldMk cId="2028453966" sldId="2330"/>
        </pc:sldMkLst>
      </pc:sldChg>
      <pc:sldMasterChg chg="modSldLayout">
        <pc:chgData name="Joseba Egia" userId="c69532da-ca1a-42fd-9c10-0669922cb726" providerId="ADAL" clId="{9EB66C34-E435-4AF7-9AA6-9E8C3214776F}" dt="2025-09-23T06:23:03.925" v="39" actId="20577"/>
        <pc:sldMasterMkLst>
          <pc:docMk/>
          <pc:sldMasterMk cId="2461504546" sldId="2147483663"/>
        </pc:sldMasterMkLst>
        <pc:sldLayoutChg chg="delSp modSp mod">
          <pc:chgData name="Joseba Egia" userId="c69532da-ca1a-42fd-9c10-0669922cb726" providerId="ADAL" clId="{9EB66C34-E435-4AF7-9AA6-9E8C3214776F}" dt="2025-09-23T06:23:03.925" v="39" actId="20577"/>
          <pc:sldLayoutMkLst>
            <pc:docMk/>
            <pc:sldMasterMk cId="2461504546" sldId="2147483663"/>
            <pc:sldLayoutMk cId="1646984267" sldId="2147483670"/>
          </pc:sldLayoutMkLst>
          <pc:spChg chg="mod">
            <ac:chgData name="Joseba Egia" userId="c69532da-ca1a-42fd-9c10-0669922cb726" providerId="ADAL" clId="{9EB66C34-E435-4AF7-9AA6-9E8C3214776F}" dt="2025-09-23T06:17:10.629" v="6"/>
            <ac:spMkLst>
              <pc:docMk/>
              <pc:sldMasterMk cId="2461504546" sldId="2147483663"/>
              <pc:sldLayoutMk cId="1646984267" sldId="2147483670"/>
              <ac:spMk id="2" creationId="{640BE146-1E61-FB23-5038-A898292D7055}"/>
            </ac:spMkLst>
          </pc:spChg>
          <pc:spChg chg="del">
            <ac:chgData name="Joseba Egia" userId="c69532da-ca1a-42fd-9c10-0669922cb726" providerId="ADAL" clId="{9EB66C34-E435-4AF7-9AA6-9E8C3214776F}" dt="2025-09-23T06:17:18.026" v="9" actId="478"/>
            <ac:spMkLst>
              <pc:docMk/>
              <pc:sldMasterMk cId="2461504546" sldId="2147483663"/>
              <pc:sldLayoutMk cId="1646984267" sldId="2147483670"/>
              <ac:spMk id="4" creationId="{4CBBA506-A183-FB8E-FDC3-A091E6EAC5D6}"/>
            </ac:spMkLst>
          </pc:spChg>
          <pc:spChg chg="mod">
            <ac:chgData name="Joseba Egia" userId="c69532da-ca1a-42fd-9c10-0669922cb726" providerId="ADAL" clId="{9EB66C34-E435-4AF7-9AA6-9E8C3214776F}" dt="2025-09-23T06:23:03.925" v="39" actId="20577"/>
            <ac:spMkLst>
              <pc:docMk/>
              <pc:sldMasterMk cId="2461504546" sldId="2147483663"/>
              <pc:sldLayoutMk cId="1646984267" sldId="2147483670"/>
              <ac:spMk id="5" creationId="{441814F9-C44D-A674-A086-3D35058E1E15}"/>
            </ac:spMkLst>
          </pc:spChg>
          <pc:picChg chg="mod">
            <ac:chgData name="Joseba Egia" userId="c69532da-ca1a-42fd-9c10-0669922cb726" providerId="ADAL" clId="{9EB66C34-E435-4AF7-9AA6-9E8C3214776F}" dt="2025-09-23T06:17:14.957" v="8" actId="1076"/>
            <ac:picMkLst>
              <pc:docMk/>
              <pc:sldMasterMk cId="2461504546" sldId="2147483663"/>
              <pc:sldLayoutMk cId="1646984267" sldId="2147483670"/>
              <ac:picMk id="11" creationId="{A8F32018-D12A-ACC6-8B99-F18143EB72A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7"/>
            <a:ext cx="2984870" cy="500936"/>
          </a:xfrm>
          <a:prstGeom prst="rect">
            <a:avLst/>
          </a:prstGeom>
        </p:spPr>
        <p:txBody>
          <a:bodyPr vert="horz" lIns="92440" tIns="46219" rIns="92440" bIns="46219" rtlCol="0"/>
          <a:lstStyle>
            <a:lvl1pPr algn="l">
              <a:defRPr sz="1200"/>
            </a:lvl1pPr>
          </a:lstStyle>
          <a:p>
            <a:endParaRPr lang="es-ES" dirty="0"/>
          </a:p>
        </p:txBody>
      </p:sp>
      <p:sp>
        <p:nvSpPr>
          <p:cNvPr id="3" name="2 Marcador de fecha"/>
          <p:cNvSpPr>
            <a:spLocks noGrp="1"/>
          </p:cNvSpPr>
          <p:nvPr>
            <p:ph type="dt" sz="quarter" idx="1"/>
          </p:nvPr>
        </p:nvSpPr>
        <p:spPr>
          <a:xfrm>
            <a:off x="3901699" y="7"/>
            <a:ext cx="2984870" cy="500936"/>
          </a:xfrm>
          <a:prstGeom prst="rect">
            <a:avLst/>
          </a:prstGeom>
        </p:spPr>
        <p:txBody>
          <a:bodyPr vert="horz" lIns="92440" tIns="46219" rIns="92440" bIns="46219" rtlCol="0"/>
          <a:lstStyle>
            <a:lvl1pPr algn="r">
              <a:defRPr sz="1200"/>
            </a:lvl1pPr>
          </a:lstStyle>
          <a:p>
            <a:fld id="{BCF85224-3B50-46FE-A333-5A987589AA4B}" type="datetimeFigureOut">
              <a:rPr lang="es-ES" smtClean="0"/>
              <a:t>23/09/2025</a:t>
            </a:fld>
            <a:endParaRPr lang="es-ES" dirty="0"/>
          </a:p>
        </p:txBody>
      </p:sp>
      <p:sp>
        <p:nvSpPr>
          <p:cNvPr id="4" name="3 Marcador de pie de página"/>
          <p:cNvSpPr>
            <a:spLocks noGrp="1"/>
          </p:cNvSpPr>
          <p:nvPr>
            <p:ph type="ftr" sz="quarter" idx="2"/>
          </p:nvPr>
        </p:nvSpPr>
        <p:spPr>
          <a:xfrm>
            <a:off x="4" y="9516045"/>
            <a:ext cx="2984870" cy="500936"/>
          </a:xfrm>
          <a:prstGeom prst="rect">
            <a:avLst/>
          </a:prstGeom>
        </p:spPr>
        <p:txBody>
          <a:bodyPr vert="horz" lIns="92440" tIns="46219" rIns="92440" bIns="46219"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901699" y="9516045"/>
            <a:ext cx="2984870" cy="500936"/>
          </a:xfrm>
          <a:prstGeom prst="rect">
            <a:avLst/>
          </a:prstGeom>
        </p:spPr>
        <p:txBody>
          <a:bodyPr vert="horz" lIns="92440" tIns="46219" rIns="92440" bIns="46219" rtlCol="0" anchor="b"/>
          <a:lstStyle>
            <a:lvl1pPr algn="r">
              <a:defRPr sz="1200"/>
            </a:lvl1pPr>
          </a:lstStyle>
          <a:p>
            <a:fld id="{10B4E017-CB05-4853-8175-A3E7E976E53B}" type="slidenum">
              <a:rPr lang="es-ES" smtClean="0"/>
              <a:t>‹Nº›</a:t>
            </a:fld>
            <a:endParaRPr lang="es-ES" dirty="0"/>
          </a:p>
        </p:txBody>
      </p:sp>
    </p:spTree>
    <p:extLst>
      <p:ext uri="{BB962C8B-B14F-4D97-AF65-F5344CB8AC3E}">
        <p14:creationId xmlns:p14="http://schemas.microsoft.com/office/powerpoint/2010/main" val="227854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7"/>
            <a:ext cx="2984870" cy="500936"/>
          </a:xfrm>
          <a:prstGeom prst="rect">
            <a:avLst/>
          </a:prstGeom>
        </p:spPr>
        <p:txBody>
          <a:bodyPr vert="horz" lIns="92440" tIns="46219" rIns="92440" bIns="46219" rtlCol="0"/>
          <a:lstStyle>
            <a:lvl1pPr algn="l">
              <a:defRPr sz="1200"/>
            </a:lvl1pPr>
          </a:lstStyle>
          <a:p>
            <a:endParaRPr lang="es-ES" dirty="0"/>
          </a:p>
        </p:txBody>
      </p:sp>
      <p:sp>
        <p:nvSpPr>
          <p:cNvPr id="3" name="2 Marcador de fecha"/>
          <p:cNvSpPr>
            <a:spLocks noGrp="1"/>
          </p:cNvSpPr>
          <p:nvPr>
            <p:ph type="dt" idx="1"/>
          </p:nvPr>
        </p:nvSpPr>
        <p:spPr>
          <a:xfrm>
            <a:off x="3901699" y="7"/>
            <a:ext cx="2984870" cy="500936"/>
          </a:xfrm>
          <a:prstGeom prst="rect">
            <a:avLst/>
          </a:prstGeom>
        </p:spPr>
        <p:txBody>
          <a:bodyPr vert="horz" lIns="92440" tIns="46219" rIns="92440" bIns="46219" rtlCol="0"/>
          <a:lstStyle>
            <a:lvl1pPr algn="r">
              <a:defRPr sz="1200"/>
            </a:lvl1pPr>
          </a:lstStyle>
          <a:p>
            <a:fld id="{2AF61E80-39AC-4752-9D39-8F31A72CB563}" type="datetimeFigureOut">
              <a:rPr lang="es-ES" smtClean="0"/>
              <a:t>23/09/2025</a:t>
            </a:fld>
            <a:endParaRPr lang="es-ES" dirty="0"/>
          </a:p>
        </p:txBody>
      </p:sp>
      <p:sp>
        <p:nvSpPr>
          <p:cNvPr id="4" name="3 Marcador de imagen de diapositiva"/>
          <p:cNvSpPr>
            <a:spLocks noGrp="1" noRot="1" noChangeAspect="1"/>
          </p:cNvSpPr>
          <p:nvPr>
            <p:ph type="sldImg" idx="2"/>
          </p:nvPr>
        </p:nvSpPr>
        <p:spPr>
          <a:xfrm>
            <a:off x="731838" y="754063"/>
            <a:ext cx="5424487" cy="3754437"/>
          </a:xfrm>
          <a:prstGeom prst="rect">
            <a:avLst/>
          </a:prstGeom>
          <a:noFill/>
          <a:ln w="12700">
            <a:solidFill>
              <a:prstClr val="black"/>
            </a:solidFill>
          </a:ln>
        </p:spPr>
        <p:txBody>
          <a:bodyPr vert="horz" lIns="92440" tIns="46219" rIns="92440" bIns="46219" rtlCol="0" anchor="ctr"/>
          <a:lstStyle/>
          <a:p>
            <a:endParaRPr lang="es-ES" dirty="0"/>
          </a:p>
        </p:txBody>
      </p:sp>
      <p:sp>
        <p:nvSpPr>
          <p:cNvPr id="5" name="4 Marcador de notas"/>
          <p:cNvSpPr>
            <a:spLocks noGrp="1"/>
          </p:cNvSpPr>
          <p:nvPr>
            <p:ph type="body" sz="quarter" idx="3"/>
          </p:nvPr>
        </p:nvSpPr>
        <p:spPr>
          <a:xfrm>
            <a:off x="688817" y="4758892"/>
            <a:ext cx="5510530" cy="4508419"/>
          </a:xfrm>
          <a:prstGeom prst="rect">
            <a:avLst/>
          </a:prstGeom>
        </p:spPr>
        <p:txBody>
          <a:bodyPr vert="horz" lIns="92440" tIns="46219" rIns="92440" bIns="4621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4" y="9516045"/>
            <a:ext cx="2984870" cy="500936"/>
          </a:xfrm>
          <a:prstGeom prst="rect">
            <a:avLst/>
          </a:prstGeom>
        </p:spPr>
        <p:txBody>
          <a:bodyPr vert="horz" lIns="92440" tIns="46219" rIns="92440" bIns="46219"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01699" y="9516045"/>
            <a:ext cx="2984870" cy="500936"/>
          </a:xfrm>
          <a:prstGeom prst="rect">
            <a:avLst/>
          </a:prstGeom>
        </p:spPr>
        <p:txBody>
          <a:bodyPr vert="horz" lIns="92440" tIns="46219" rIns="92440" bIns="46219" rtlCol="0" anchor="b"/>
          <a:lstStyle>
            <a:lvl1pPr algn="r">
              <a:defRPr sz="1200"/>
            </a:lvl1pPr>
          </a:lstStyle>
          <a:p>
            <a:fld id="{DF684819-29A4-41A2-9051-5759A5840FE0}" type="slidenum">
              <a:rPr lang="es-ES" smtClean="0"/>
              <a:t>‹Nº›</a:t>
            </a:fld>
            <a:endParaRPr lang="es-ES" dirty="0"/>
          </a:p>
        </p:txBody>
      </p:sp>
    </p:spTree>
    <p:extLst>
      <p:ext uri="{BB962C8B-B14F-4D97-AF65-F5344CB8AC3E}">
        <p14:creationId xmlns:p14="http://schemas.microsoft.com/office/powerpoint/2010/main" val="225135779"/>
      </p:ext>
    </p:extLst>
  </p:cSld>
  <p:clrMap bg1="lt1" tx1="dk1" bg2="lt2" tx2="dk2" accent1="accent1" accent2="accent2" accent3="accent3" accent4="accent4" accent5="accent5" accent6="accent6" hlink="hlink" folHlink="folHlink"/>
  <p:notesStyle>
    <a:lvl1pPr marL="0" algn="l" defTabSz="913960" rtl="0" eaLnBrk="1" latinLnBrk="0" hangingPunct="1">
      <a:defRPr sz="1200" kern="1200">
        <a:solidFill>
          <a:schemeClr val="tx1"/>
        </a:solidFill>
        <a:latin typeface="+mn-lt"/>
        <a:ea typeface="+mn-ea"/>
        <a:cs typeface="+mn-cs"/>
      </a:defRPr>
    </a:lvl1pPr>
    <a:lvl2pPr marL="456980" algn="l" defTabSz="913960" rtl="0" eaLnBrk="1" latinLnBrk="0" hangingPunct="1">
      <a:defRPr sz="1200" kern="1200">
        <a:solidFill>
          <a:schemeClr val="tx1"/>
        </a:solidFill>
        <a:latin typeface="+mn-lt"/>
        <a:ea typeface="+mn-ea"/>
        <a:cs typeface="+mn-cs"/>
      </a:defRPr>
    </a:lvl2pPr>
    <a:lvl3pPr marL="913960" algn="l" defTabSz="913960" rtl="0" eaLnBrk="1" latinLnBrk="0" hangingPunct="1">
      <a:defRPr sz="1200" kern="1200">
        <a:solidFill>
          <a:schemeClr val="tx1"/>
        </a:solidFill>
        <a:latin typeface="+mn-lt"/>
        <a:ea typeface="+mn-ea"/>
        <a:cs typeface="+mn-cs"/>
      </a:defRPr>
    </a:lvl3pPr>
    <a:lvl4pPr marL="1370941" algn="l" defTabSz="913960" rtl="0" eaLnBrk="1" latinLnBrk="0" hangingPunct="1">
      <a:defRPr sz="1200" kern="1200">
        <a:solidFill>
          <a:schemeClr val="tx1"/>
        </a:solidFill>
        <a:latin typeface="+mn-lt"/>
        <a:ea typeface="+mn-ea"/>
        <a:cs typeface="+mn-cs"/>
      </a:defRPr>
    </a:lvl4pPr>
    <a:lvl5pPr marL="1827921" algn="l" defTabSz="913960" rtl="0" eaLnBrk="1" latinLnBrk="0" hangingPunct="1">
      <a:defRPr sz="1200" kern="1200">
        <a:solidFill>
          <a:schemeClr val="tx1"/>
        </a:solidFill>
        <a:latin typeface="+mn-lt"/>
        <a:ea typeface="+mn-ea"/>
        <a:cs typeface="+mn-cs"/>
      </a:defRPr>
    </a:lvl5pPr>
    <a:lvl6pPr marL="2284902" algn="l" defTabSz="913960" rtl="0" eaLnBrk="1" latinLnBrk="0" hangingPunct="1">
      <a:defRPr sz="1200" kern="1200">
        <a:solidFill>
          <a:schemeClr val="tx1"/>
        </a:solidFill>
        <a:latin typeface="+mn-lt"/>
        <a:ea typeface="+mn-ea"/>
        <a:cs typeface="+mn-cs"/>
      </a:defRPr>
    </a:lvl6pPr>
    <a:lvl7pPr marL="2741882" algn="l" defTabSz="913960" rtl="0" eaLnBrk="1" latinLnBrk="0" hangingPunct="1">
      <a:defRPr sz="1200" kern="1200">
        <a:solidFill>
          <a:schemeClr val="tx1"/>
        </a:solidFill>
        <a:latin typeface="+mn-lt"/>
        <a:ea typeface="+mn-ea"/>
        <a:cs typeface="+mn-cs"/>
      </a:defRPr>
    </a:lvl7pPr>
    <a:lvl8pPr marL="3198862" algn="l" defTabSz="913960" rtl="0" eaLnBrk="1" latinLnBrk="0" hangingPunct="1">
      <a:defRPr sz="1200" kern="1200">
        <a:solidFill>
          <a:schemeClr val="tx1"/>
        </a:solidFill>
        <a:latin typeface="+mn-lt"/>
        <a:ea typeface="+mn-ea"/>
        <a:cs typeface="+mn-cs"/>
      </a:defRPr>
    </a:lvl8pPr>
    <a:lvl9pPr marL="3655841" algn="l" defTabSz="91396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DECD53-3DBF-474E-AFAD-A4EC9F90B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2472317" y="-1630465"/>
            <a:ext cx="262506" cy="5196862"/>
          </a:xfrm>
          <a:prstGeom prst="rect">
            <a:avLst/>
          </a:prstGeom>
        </p:spPr>
      </p:pic>
      <p:pic>
        <p:nvPicPr>
          <p:cNvPr id="10" name="Imagen 9">
            <a:extLst>
              <a:ext uri="{FF2B5EF4-FFF2-40B4-BE49-F238E27FC236}">
                <a16:creationId xmlns:a16="http://schemas.microsoft.com/office/drawing/2014/main" id="{CCD77C8A-9FB9-3130-055D-F06C1E67EE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12" y="-99392"/>
            <a:ext cx="9921009" cy="1494510"/>
          </a:xfrm>
          <a:prstGeom prst="rect">
            <a:avLst/>
          </a:prstGeom>
        </p:spPr>
      </p:pic>
      <p:sp>
        <p:nvSpPr>
          <p:cNvPr id="2" name="Rectángulo 1">
            <a:extLst>
              <a:ext uri="{FF2B5EF4-FFF2-40B4-BE49-F238E27FC236}">
                <a16:creationId xmlns:a16="http://schemas.microsoft.com/office/drawing/2014/main" id="{640BE146-1E61-FB23-5038-A898292D7055}"/>
              </a:ext>
            </a:extLst>
          </p:cNvPr>
          <p:cNvSpPr/>
          <p:nvPr userDrawn="1"/>
        </p:nvSpPr>
        <p:spPr>
          <a:xfrm>
            <a:off x="8216217" y="6337554"/>
            <a:ext cx="1224136"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800"/>
              <a:t>LOGOTIPO DEL AYUNTAMIENTO</a:t>
            </a:r>
            <a:endParaRPr lang="es-ES" sz="800" dirty="0"/>
          </a:p>
        </p:txBody>
      </p:sp>
      <p:pic>
        <p:nvPicPr>
          <p:cNvPr id="11" name="Imagen 10">
            <a:extLst>
              <a:ext uri="{FF2B5EF4-FFF2-40B4-BE49-F238E27FC236}">
                <a16:creationId xmlns:a16="http://schemas.microsoft.com/office/drawing/2014/main" id="{A8F32018-D12A-ACC6-8B99-F18143EB72A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0169"/>
          <a:stretch/>
        </p:blipFill>
        <p:spPr>
          <a:xfrm>
            <a:off x="-2" y="6318000"/>
            <a:ext cx="7833319" cy="540000"/>
          </a:xfrm>
          <a:prstGeom prst="rect">
            <a:avLst/>
          </a:prstGeom>
        </p:spPr>
      </p:pic>
      <p:sp>
        <p:nvSpPr>
          <p:cNvPr id="5" name="CuadroTexto 4">
            <a:extLst>
              <a:ext uri="{FF2B5EF4-FFF2-40B4-BE49-F238E27FC236}">
                <a16:creationId xmlns:a16="http://schemas.microsoft.com/office/drawing/2014/main" id="{441814F9-C44D-A674-A086-3D35058E1E15}"/>
              </a:ext>
            </a:extLst>
          </p:cNvPr>
          <p:cNvSpPr txBox="1"/>
          <p:nvPr userDrawn="1"/>
        </p:nvSpPr>
        <p:spPr>
          <a:xfrm>
            <a:off x="488950" y="6520408"/>
            <a:ext cx="4954656" cy="492443"/>
          </a:xfrm>
          <a:prstGeom prst="rect">
            <a:avLst/>
          </a:prstGeom>
          <a:noFill/>
        </p:spPr>
        <p:txBody>
          <a:bodyPr wrap="square" lIns="0" tIns="0" rIns="0" bIns="0">
            <a:spAutoFit/>
          </a:bodyPr>
          <a:lstStyle/>
          <a:p>
            <a:pPr algn="l"/>
            <a:r>
              <a:rPr lang="es-ES" sz="800" b="1" dirty="0">
                <a:solidFill>
                  <a:schemeClr val="tx1">
                    <a:lumMod val="75000"/>
                    <a:lumOff val="25000"/>
                  </a:schemeClr>
                </a:solidFill>
              </a:rPr>
              <a:t>INFORME 2025 </a:t>
            </a:r>
            <a:r>
              <a:rPr lang="es-ES" sz="800" b="0" dirty="0">
                <a:solidFill>
                  <a:schemeClr val="tx1">
                    <a:lumMod val="75000"/>
                    <a:lumOff val="25000"/>
                  </a:schemeClr>
                </a:solidFill>
              </a:rPr>
              <a:t>DE CONTRIBUCIÓN A LA AGENDA 2030 Y LOS ODS</a:t>
            </a:r>
          </a:p>
          <a:p>
            <a:pPr algn="l"/>
            <a:endParaRPr lang="es-ES" sz="800" b="0" dirty="0">
              <a:solidFill>
                <a:schemeClr val="tx1">
                  <a:lumMod val="75000"/>
                  <a:lumOff val="25000"/>
                </a:schemeClr>
              </a:solidFill>
            </a:endParaRPr>
          </a:p>
          <a:p>
            <a:pPr algn="l"/>
            <a:endParaRPr lang="es-ES" sz="800" b="0" dirty="0">
              <a:solidFill>
                <a:schemeClr val="tx1">
                  <a:lumMod val="75000"/>
                  <a:lumOff val="25000"/>
                </a:schemeClr>
              </a:solidFill>
            </a:endParaRPr>
          </a:p>
          <a:p>
            <a:pPr algn="l"/>
            <a:endParaRPr lang="es-ES" sz="800" b="0" dirty="0">
              <a:solidFill>
                <a:schemeClr val="tx1">
                  <a:lumMod val="75000"/>
                  <a:lumOff val="25000"/>
                </a:schemeClr>
              </a:solidFill>
            </a:endParaRPr>
          </a:p>
        </p:txBody>
      </p:sp>
      <p:pic>
        <p:nvPicPr>
          <p:cNvPr id="7" name="Imagen 6">
            <a:extLst>
              <a:ext uri="{FF2B5EF4-FFF2-40B4-BE49-F238E27FC236}">
                <a16:creationId xmlns:a16="http://schemas.microsoft.com/office/drawing/2014/main" id="{9C4424CE-11DC-3BBF-63C8-C09D2BD4A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2467178" y="3850822"/>
            <a:ext cx="262506" cy="5196862"/>
          </a:xfrm>
          <a:prstGeom prst="rect">
            <a:avLst/>
          </a:prstGeom>
        </p:spPr>
      </p:pic>
    </p:spTree>
    <p:extLst>
      <p:ext uri="{BB962C8B-B14F-4D97-AF65-F5344CB8AC3E}">
        <p14:creationId xmlns:p14="http://schemas.microsoft.com/office/powerpoint/2010/main" val="1646984267"/>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5932" userDrawn="1">
          <p15:clr>
            <a:srgbClr val="FBAE40"/>
          </p15:clr>
        </p15:guide>
        <p15:guide id="3" orient="horz" pos="890" userDrawn="1">
          <p15:clr>
            <a:srgbClr val="FBAE40"/>
          </p15:clr>
        </p15:guide>
        <p15:guide id="4" pos="307" userDrawn="1">
          <p15:clr>
            <a:srgbClr val="FBAE40"/>
          </p15:clr>
        </p15:guide>
        <p15:guide id="5" orient="horz" pos="27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A808A75-1530-A5C0-CD28-927B960C8727}"/>
              </a:ext>
            </a:extLst>
          </p:cNvPr>
          <p:cNvPicPr>
            <a:picLocks noChangeAspect="1"/>
          </p:cNvPicPr>
          <p:nvPr userDrawn="1"/>
        </p:nvPicPr>
        <p:blipFill>
          <a:blip r:embed="rId2">
            <a:extLst>
              <a:ext uri="{28A0092B-C50C-407E-A947-70E740481C1C}">
                <a14:useLocalDpi xmlns:a14="http://schemas.microsoft.com/office/drawing/2010/main" val="0"/>
              </a:ext>
            </a:extLst>
          </a:blip>
          <a:srcRect t="2425" b="2425"/>
          <a:stretch/>
        </p:blipFill>
        <p:spPr>
          <a:xfrm>
            <a:off x="0" y="0"/>
            <a:ext cx="9906000" cy="6525344"/>
          </a:xfrm>
          <a:prstGeom prst="rect">
            <a:avLst/>
          </a:prstGeom>
        </p:spPr>
      </p:pic>
      <p:sp>
        <p:nvSpPr>
          <p:cNvPr id="5" name="CuadroTexto 4">
            <a:extLst>
              <a:ext uri="{FF2B5EF4-FFF2-40B4-BE49-F238E27FC236}">
                <a16:creationId xmlns:a16="http://schemas.microsoft.com/office/drawing/2014/main" id="{6CF56FF5-0BB8-326F-6C5F-91E2C36D47ED}"/>
              </a:ext>
            </a:extLst>
          </p:cNvPr>
          <p:cNvSpPr txBox="1"/>
          <p:nvPr userDrawn="1"/>
        </p:nvSpPr>
        <p:spPr>
          <a:xfrm>
            <a:off x="0" y="5949281"/>
            <a:ext cx="9906000" cy="908720"/>
          </a:xfrm>
          <a:prstGeom prst="rect">
            <a:avLst/>
          </a:prstGeom>
          <a:solidFill>
            <a:schemeClr val="bg1"/>
          </a:solidFill>
          <a:ln>
            <a:noFill/>
          </a:ln>
        </p:spPr>
        <p:txBody>
          <a:bodyPr wrap="square" lIns="0" tIns="0" rIns="360000" bIns="0" rtlCol="0" anchor="ctr" anchorCtr="0">
            <a:noAutofit/>
          </a:bodyPr>
          <a:lstStyle/>
          <a:p>
            <a:pPr algn="r"/>
            <a:endParaRPr lang="es-ES" sz="2000" b="1" dirty="0">
              <a:solidFill>
                <a:schemeClr val="tx1">
                  <a:lumMod val="75000"/>
                  <a:lumOff val="25000"/>
                </a:schemeClr>
              </a:solidFill>
            </a:endParaRPr>
          </a:p>
        </p:txBody>
      </p:sp>
      <p:pic>
        <p:nvPicPr>
          <p:cNvPr id="6" name="Imagen 5">
            <a:extLst>
              <a:ext uri="{FF2B5EF4-FFF2-40B4-BE49-F238E27FC236}">
                <a16:creationId xmlns:a16="http://schemas.microsoft.com/office/drawing/2014/main" id="{745718CA-55D9-7E68-F49F-7A47BD18AB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2026675" y="3922610"/>
            <a:ext cx="179579" cy="4232921"/>
          </a:xfrm>
          <a:prstGeom prst="rect">
            <a:avLst/>
          </a:prstGeom>
        </p:spPr>
      </p:pic>
      <p:pic>
        <p:nvPicPr>
          <p:cNvPr id="3" name="Imagen 2">
            <a:extLst>
              <a:ext uri="{FF2B5EF4-FFF2-40B4-BE49-F238E27FC236}">
                <a16:creationId xmlns:a16="http://schemas.microsoft.com/office/drawing/2014/main" id="{B60BE015-DD5D-17BC-F480-BB09376077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flipH="1">
            <a:off x="1796465" y="1948625"/>
            <a:ext cx="305916" cy="3916656"/>
          </a:xfrm>
          <a:prstGeom prst="rect">
            <a:avLst/>
          </a:prstGeom>
        </p:spPr>
      </p:pic>
      <p:pic>
        <p:nvPicPr>
          <p:cNvPr id="4" name="Imagen 3">
            <a:extLst>
              <a:ext uri="{FF2B5EF4-FFF2-40B4-BE49-F238E27FC236}">
                <a16:creationId xmlns:a16="http://schemas.microsoft.com/office/drawing/2014/main" id="{DE3373E8-268C-E1CE-3E41-2494F855A07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10" t="16442" r="14305" b="24969"/>
          <a:stretch/>
        </p:blipFill>
        <p:spPr>
          <a:xfrm>
            <a:off x="0" y="1980332"/>
            <a:ext cx="3916660" cy="1889945"/>
          </a:xfrm>
          <a:prstGeom prst="rect">
            <a:avLst/>
          </a:prstGeom>
        </p:spPr>
      </p:pic>
    </p:spTree>
    <p:extLst>
      <p:ext uri="{BB962C8B-B14F-4D97-AF65-F5344CB8AC3E}">
        <p14:creationId xmlns:p14="http://schemas.microsoft.com/office/powerpoint/2010/main" val="4043784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504546"/>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1892222E-DE62-E31C-4E25-36F697399900}"/>
              </a:ext>
            </a:extLst>
          </p:cNvPr>
          <p:cNvSpPr txBox="1"/>
          <p:nvPr/>
        </p:nvSpPr>
        <p:spPr>
          <a:xfrm>
            <a:off x="510034" y="2371306"/>
            <a:ext cx="3069302" cy="1107996"/>
          </a:xfrm>
          <a:prstGeom prst="rect">
            <a:avLst/>
          </a:prstGeom>
          <a:noFill/>
        </p:spPr>
        <p:txBody>
          <a:bodyPr wrap="square" lIns="0" tIns="0" rIns="0" bIns="0">
            <a:spAutoFit/>
          </a:bodyPr>
          <a:lstStyle/>
          <a:p>
            <a:pPr algn="r"/>
            <a:r>
              <a:rPr lang="es-ES" b="1" dirty="0">
                <a:solidFill>
                  <a:schemeClr val="bg1"/>
                </a:solidFill>
              </a:rPr>
              <a:t>INFORME 2025</a:t>
            </a:r>
          </a:p>
          <a:p>
            <a:pPr algn="r"/>
            <a:r>
              <a:rPr lang="es-ES" dirty="0">
                <a:solidFill>
                  <a:schemeClr val="bg1"/>
                </a:solidFill>
              </a:rPr>
              <a:t>DE CONTRIBUCIÓN </a:t>
            </a:r>
          </a:p>
          <a:p>
            <a:pPr algn="r"/>
            <a:r>
              <a:rPr lang="es-ES" dirty="0">
                <a:solidFill>
                  <a:schemeClr val="bg1"/>
                </a:solidFill>
              </a:rPr>
              <a:t>A LA AGENDA 2030 </a:t>
            </a:r>
          </a:p>
          <a:p>
            <a:pPr algn="r"/>
            <a:r>
              <a:rPr lang="es-ES" dirty="0">
                <a:solidFill>
                  <a:schemeClr val="bg1"/>
                </a:solidFill>
              </a:rPr>
              <a:t>Y LOS ODS</a:t>
            </a:r>
          </a:p>
        </p:txBody>
      </p:sp>
      <p:sp>
        <p:nvSpPr>
          <p:cNvPr id="15" name="Rectángulo 14">
            <a:extLst>
              <a:ext uri="{FF2B5EF4-FFF2-40B4-BE49-F238E27FC236}">
                <a16:creationId xmlns:a16="http://schemas.microsoft.com/office/drawing/2014/main" id="{77905411-621D-D1C8-BA62-0BC072FDCB5B}"/>
              </a:ext>
            </a:extLst>
          </p:cNvPr>
          <p:cNvSpPr/>
          <p:nvPr/>
        </p:nvSpPr>
        <p:spPr>
          <a:xfrm>
            <a:off x="8409384" y="6237312"/>
            <a:ext cx="1224136" cy="4859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LOGOTIPO DEL AYUNTAMIENTO</a:t>
            </a:r>
          </a:p>
        </p:txBody>
      </p:sp>
    </p:spTree>
    <p:extLst>
      <p:ext uri="{BB962C8B-B14F-4D97-AF65-F5344CB8AC3E}">
        <p14:creationId xmlns:p14="http://schemas.microsoft.com/office/powerpoint/2010/main" val="251654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B8D92-9027-425A-11D0-232B539851C9}"/>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467818ED-8591-F56D-B501-36AFF3686F19}"/>
              </a:ext>
            </a:extLst>
          </p:cNvPr>
          <p:cNvSpPr txBox="1">
            <a:spLocks/>
          </p:cNvSpPr>
          <p:nvPr/>
        </p:nvSpPr>
        <p:spPr>
          <a:xfrm>
            <a:off x="543848" y="332656"/>
            <a:ext cx="7776864"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7 Energía asequible y no contaminante</a:t>
            </a:r>
          </a:p>
        </p:txBody>
      </p:sp>
      <p:pic>
        <p:nvPicPr>
          <p:cNvPr id="4" name="Imagen 3">
            <a:extLst>
              <a:ext uri="{FF2B5EF4-FFF2-40B4-BE49-F238E27FC236}">
                <a16:creationId xmlns:a16="http://schemas.microsoft.com/office/drawing/2014/main" id="{A965175E-1B96-F05E-3169-0068A476D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198449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73ED1-71DA-ED15-3E20-ECB78CBEB124}"/>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FA845346-2C3B-0CFA-77E2-8D8B64F09F79}"/>
              </a:ext>
            </a:extLst>
          </p:cNvPr>
          <p:cNvSpPr txBox="1">
            <a:spLocks/>
          </p:cNvSpPr>
          <p:nvPr/>
        </p:nvSpPr>
        <p:spPr>
          <a:xfrm>
            <a:off x="487362" y="332656"/>
            <a:ext cx="7994029"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8 Trabajo decente y crecimiento económico</a:t>
            </a:r>
          </a:p>
        </p:txBody>
      </p:sp>
      <p:pic>
        <p:nvPicPr>
          <p:cNvPr id="4" name="Imagen 3">
            <a:extLst>
              <a:ext uri="{FF2B5EF4-FFF2-40B4-BE49-F238E27FC236}">
                <a16:creationId xmlns:a16="http://schemas.microsoft.com/office/drawing/2014/main" id="{ECA3B983-2772-BA0A-BA15-3BA9A2736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274963"/>
            <a:ext cx="355305" cy="355305"/>
          </a:xfrm>
          <a:prstGeom prst="rect">
            <a:avLst/>
          </a:prstGeom>
        </p:spPr>
      </p:pic>
    </p:spTree>
    <p:extLst>
      <p:ext uri="{BB962C8B-B14F-4D97-AF65-F5344CB8AC3E}">
        <p14:creationId xmlns:p14="http://schemas.microsoft.com/office/powerpoint/2010/main" val="228862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D186-30E5-060D-A2B9-C771DE2D9510}"/>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DA17A1D4-D616-1D70-0538-327E86486FD2}"/>
              </a:ext>
            </a:extLst>
          </p:cNvPr>
          <p:cNvSpPr txBox="1">
            <a:spLocks/>
          </p:cNvSpPr>
          <p:nvPr/>
        </p:nvSpPr>
        <p:spPr>
          <a:xfrm>
            <a:off x="560512" y="332656"/>
            <a:ext cx="7922112"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9 Industria, innovación e infraestructuras</a:t>
            </a:r>
          </a:p>
        </p:txBody>
      </p:sp>
      <p:pic>
        <p:nvPicPr>
          <p:cNvPr id="4" name="Imagen 3">
            <a:extLst>
              <a:ext uri="{FF2B5EF4-FFF2-40B4-BE49-F238E27FC236}">
                <a16:creationId xmlns:a16="http://schemas.microsoft.com/office/drawing/2014/main" id="{E18362B3-CA28-F1A7-43FB-F55A1A456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17813"/>
            <a:ext cx="355305" cy="355305"/>
          </a:xfrm>
          <a:prstGeom prst="rect">
            <a:avLst/>
          </a:prstGeom>
        </p:spPr>
      </p:pic>
    </p:spTree>
    <p:extLst>
      <p:ext uri="{BB962C8B-B14F-4D97-AF65-F5344CB8AC3E}">
        <p14:creationId xmlns:p14="http://schemas.microsoft.com/office/powerpoint/2010/main" val="10443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38DD7-F591-BD2E-A6CD-339940D78B3A}"/>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E7FA751-095B-2783-A8DB-9CE762831948}"/>
              </a:ext>
            </a:extLst>
          </p:cNvPr>
          <p:cNvSpPr txBox="1">
            <a:spLocks/>
          </p:cNvSpPr>
          <p:nvPr/>
        </p:nvSpPr>
        <p:spPr>
          <a:xfrm>
            <a:off x="503763" y="332656"/>
            <a:ext cx="7922112"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t>
            </a:r>
            <a:r>
              <a:rPr lang="es-ES" sz="1300" b="1" dirty="0">
                <a:sym typeface="Nunito Sans"/>
              </a:rPr>
              <a:t>al ODS 10 Reducción de las desigualdades</a:t>
            </a:r>
          </a:p>
        </p:txBody>
      </p:sp>
      <p:pic>
        <p:nvPicPr>
          <p:cNvPr id="4" name="Imagen 3">
            <a:extLst>
              <a:ext uri="{FF2B5EF4-FFF2-40B4-BE49-F238E27FC236}">
                <a16:creationId xmlns:a16="http://schemas.microsoft.com/office/drawing/2014/main" id="{4F2EA70A-C3C9-FA17-4BEC-3FEAB2B9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323513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7BBC7-4648-B8A7-C922-C3ED9ADC9F81}"/>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E6AB898B-BD46-51EF-257F-CCF2BBA76CC0}"/>
              </a:ext>
            </a:extLst>
          </p:cNvPr>
          <p:cNvSpPr txBox="1">
            <a:spLocks/>
          </p:cNvSpPr>
          <p:nvPr/>
        </p:nvSpPr>
        <p:spPr>
          <a:xfrm>
            <a:off x="487363" y="332656"/>
            <a:ext cx="792088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11 Ciudades y comunidades sostenibles</a:t>
            </a:r>
          </a:p>
        </p:txBody>
      </p:sp>
      <p:pic>
        <p:nvPicPr>
          <p:cNvPr id="4" name="Imagen 3">
            <a:extLst>
              <a:ext uri="{FF2B5EF4-FFF2-40B4-BE49-F238E27FC236}">
                <a16:creationId xmlns:a16="http://schemas.microsoft.com/office/drawing/2014/main" id="{953EE3FF-3D75-9A82-9DA4-8BF034C73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284147"/>
            <a:ext cx="355305" cy="355305"/>
          </a:xfrm>
          <a:prstGeom prst="rect">
            <a:avLst/>
          </a:prstGeom>
        </p:spPr>
      </p:pic>
    </p:spTree>
    <p:extLst>
      <p:ext uri="{BB962C8B-B14F-4D97-AF65-F5344CB8AC3E}">
        <p14:creationId xmlns:p14="http://schemas.microsoft.com/office/powerpoint/2010/main" val="140721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630FD-EB55-1161-CB5D-59A45CF644D2}"/>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CFEEFE97-DC4B-982E-7163-BB56F24FC526}"/>
              </a:ext>
            </a:extLst>
          </p:cNvPr>
          <p:cNvSpPr txBox="1">
            <a:spLocks/>
          </p:cNvSpPr>
          <p:nvPr/>
        </p:nvSpPr>
        <p:spPr>
          <a:xfrm>
            <a:off x="488584" y="332656"/>
            <a:ext cx="7848872"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12 Producción y consumo responsables</a:t>
            </a:r>
          </a:p>
        </p:txBody>
      </p:sp>
      <p:pic>
        <p:nvPicPr>
          <p:cNvPr id="4" name="Imagen 3">
            <a:extLst>
              <a:ext uri="{FF2B5EF4-FFF2-40B4-BE49-F238E27FC236}">
                <a16:creationId xmlns:a16="http://schemas.microsoft.com/office/drawing/2014/main" id="{F61EC5BC-35DF-26B2-935E-5460498B6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277469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B0F6C-FEC0-D3F6-1C93-71AF6A11D399}"/>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1E4F7772-BB8D-7CB9-D3C7-6E533734AA95}"/>
              </a:ext>
            </a:extLst>
          </p:cNvPr>
          <p:cNvSpPr txBox="1">
            <a:spLocks/>
          </p:cNvSpPr>
          <p:nvPr/>
        </p:nvSpPr>
        <p:spPr>
          <a:xfrm>
            <a:off x="48088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b="0" dirty="0">
                <a:solidFill>
                  <a:schemeClr val="tx1">
                    <a:lumMod val="75000"/>
                    <a:lumOff val="25000"/>
                  </a:schemeClr>
                </a:solidFill>
                <a:latin typeface="+mn-lt"/>
                <a:sym typeface="Nunito Sans"/>
              </a:rPr>
              <a:t>Acciones</a:t>
            </a:r>
            <a:r>
              <a:rPr lang="es-ES" sz="1300" b="0" dirty="0">
                <a:solidFill>
                  <a:schemeClr val="accent1">
                    <a:lumMod val="75000"/>
                  </a:schemeClr>
                </a:solidFill>
                <a:latin typeface="+mn-lt"/>
                <a:sym typeface="Nunito Sans"/>
              </a:rPr>
              <a:t> </a:t>
            </a:r>
            <a:r>
              <a:rPr lang="es-ES" sz="1300" b="0" dirty="0">
                <a:solidFill>
                  <a:schemeClr val="tx1">
                    <a:lumMod val="75000"/>
                    <a:lumOff val="25000"/>
                  </a:schemeClr>
                </a:solidFill>
                <a:latin typeface="+mn-lt"/>
                <a:sym typeface="Nunito Sans"/>
              </a:rPr>
              <a:t>transformadoras vinculadas al </a:t>
            </a:r>
            <a:r>
              <a:rPr lang="es-ES" sz="1300" dirty="0">
                <a:solidFill>
                  <a:schemeClr val="tx1">
                    <a:lumMod val="75000"/>
                    <a:lumOff val="25000"/>
                  </a:schemeClr>
                </a:solidFill>
                <a:latin typeface="+mn-lt"/>
                <a:sym typeface="Nunito Sans"/>
              </a:rPr>
              <a:t>ODS 13 Acción por el clima</a:t>
            </a:r>
          </a:p>
        </p:txBody>
      </p:sp>
      <p:pic>
        <p:nvPicPr>
          <p:cNvPr id="4" name="Imagen 3">
            <a:extLst>
              <a:ext uri="{FF2B5EF4-FFF2-40B4-BE49-F238E27FC236}">
                <a16:creationId xmlns:a16="http://schemas.microsoft.com/office/drawing/2014/main" id="{8070B74A-B23A-9ACA-F8BF-BCD6FC476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664297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8A24E-C375-45B8-A990-CC7964B3B121}"/>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6003DCD-6492-3631-FE5E-78A0A55E2D6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14 Vida submarina</a:t>
            </a:r>
          </a:p>
        </p:txBody>
      </p:sp>
      <p:pic>
        <p:nvPicPr>
          <p:cNvPr id="4" name="Imagen 3">
            <a:extLst>
              <a:ext uri="{FF2B5EF4-FFF2-40B4-BE49-F238E27FC236}">
                <a16:creationId xmlns:a16="http://schemas.microsoft.com/office/drawing/2014/main" id="{256DCC92-7758-A8CF-C538-D70DB98F7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1545292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13C52-B440-C0EC-7795-66BF65D46C82}"/>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40737D02-79E0-B5C5-7230-075CFED802D6}"/>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15 Vida de los ecosistemas terrestres</a:t>
            </a:r>
          </a:p>
        </p:txBody>
      </p:sp>
      <p:pic>
        <p:nvPicPr>
          <p:cNvPr id="4" name="Imagen 3">
            <a:extLst>
              <a:ext uri="{FF2B5EF4-FFF2-40B4-BE49-F238E27FC236}">
                <a16:creationId xmlns:a16="http://schemas.microsoft.com/office/drawing/2014/main" id="{C64CA17F-7080-A2E1-6984-B9EF2F1DC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310348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523F-9CD9-FBEB-3390-CE0AE9632FA8}"/>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42D36C1-3E7D-D7AC-6F63-F2AA2BC1533E}"/>
              </a:ext>
            </a:extLst>
          </p:cNvPr>
          <p:cNvSpPr txBox="1">
            <a:spLocks/>
          </p:cNvSpPr>
          <p:nvPr/>
        </p:nvSpPr>
        <p:spPr>
          <a:xfrm>
            <a:off x="471723" y="332656"/>
            <a:ext cx="7776864"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16 Paz, justicia e instituciones sólidas</a:t>
            </a:r>
          </a:p>
        </p:txBody>
      </p:sp>
      <p:pic>
        <p:nvPicPr>
          <p:cNvPr id="4" name="Imagen 3">
            <a:extLst>
              <a:ext uri="{FF2B5EF4-FFF2-40B4-BE49-F238E27FC236}">
                <a16:creationId xmlns:a16="http://schemas.microsoft.com/office/drawing/2014/main" id="{58286C22-34FC-FCAA-6B1C-25ADEBA52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244" y="335018"/>
            <a:ext cx="355305" cy="355305"/>
          </a:xfrm>
          <a:prstGeom prst="rect">
            <a:avLst/>
          </a:prstGeom>
        </p:spPr>
      </p:pic>
    </p:spTree>
    <p:extLst>
      <p:ext uri="{BB962C8B-B14F-4D97-AF65-F5344CB8AC3E}">
        <p14:creationId xmlns:p14="http://schemas.microsoft.com/office/powerpoint/2010/main" val="359048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E86487-B178-3887-DA13-6698F61E6AE6}"/>
              </a:ext>
            </a:extLst>
          </p:cNvPr>
          <p:cNvSpPr txBox="1"/>
          <p:nvPr/>
        </p:nvSpPr>
        <p:spPr>
          <a:xfrm>
            <a:off x="416496" y="260648"/>
            <a:ext cx="4954384" cy="323165"/>
          </a:xfrm>
          <a:prstGeom prst="rect">
            <a:avLst/>
          </a:prstGeom>
          <a:noFill/>
        </p:spPr>
        <p:txBody>
          <a:bodyPr wrap="square">
            <a:spAutoFit/>
          </a:bodyPr>
          <a:lstStyle/>
          <a:p>
            <a:r>
              <a:rPr lang="es-ES" sz="1500" b="1" dirty="0">
                <a:solidFill>
                  <a:schemeClr val="bg1"/>
                </a:solidFill>
                <a:cs typeface="Arial" panose="020B0604020202020204" pitchFamily="34" charset="0"/>
                <a:sym typeface="Nunito Sans"/>
              </a:rPr>
              <a:t>ÍNDICE</a:t>
            </a:r>
          </a:p>
        </p:txBody>
      </p:sp>
      <p:sp>
        <p:nvSpPr>
          <p:cNvPr id="6" name="CuadroTexto 5">
            <a:extLst>
              <a:ext uri="{FF2B5EF4-FFF2-40B4-BE49-F238E27FC236}">
                <a16:creationId xmlns:a16="http://schemas.microsoft.com/office/drawing/2014/main" id="{98D756EB-C1D9-DB3D-D0C9-E250A1D8E5DF}"/>
              </a:ext>
            </a:extLst>
          </p:cNvPr>
          <p:cNvSpPr txBox="1"/>
          <p:nvPr/>
        </p:nvSpPr>
        <p:spPr>
          <a:xfrm>
            <a:off x="467468" y="1268760"/>
            <a:ext cx="8878020" cy="4616648"/>
          </a:xfrm>
          <a:prstGeom prst="rect">
            <a:avLst/>
          </a:prstGeom>
          <a:noFill/>
        </p:spPr>
        <p:txBody>
          <a:bodyPr wrap="square" rtlCol="0">
            <a:spAutoFit/>
          </a:bodyPr>
          <a:lstStyle/>
          <a:p>
            <a:pPr algn="just"/>
            <a:r>
              <a:rPr lang="es-ES" sz="1200" dirty="0"/>
              <a:t>PRESENTACIÓN</a:t>
            </a:r>
          </a:p>
          <a:p>
            <a:pPr algn="just"/>
            <a:endParaRPr lang="es-ES" sz="1200" dirty="0"/>
          </a:p>
          <a:p>
            <a:pPr algn="just"/>
            <a:r>
              <a:rPr lang="es-ES" sz="1200" dirty="0"/>
              <a:t>ACCIONES TRANSFORMADORAS</a:t>
            </a:r>
          </a:p>
          <a:p>
            <a:pPr algn="just"/>
            <a:endParaRPr lang="es-ES" sz="1200" dirty="0"/>
          </a:p>
          <a:p>
            <a:pPr algn="just"/>
            <a:r>
              <a:rPr lang="es-ES" sz="1100" dirty="0"/>
              <a:t>ODS 1 Fin de la Pobreza	</a:t>
            </a:r>
          </a:p>
          <a:p>
            <a:pPr algn="just"/>
            <a:r>
              <a:rPr lang="es-ES" sz="1100" dirty="0"/>
              <a:t>ODS 2 Hambre cero	</a:t>
            </a:r>
          </a:p>
          <a:p>
            <a:pPr algn="just"/>
            <a:r>
              <a:rPr lang="es-ES" sz="1100" dirty="0"/>
              <a:t>ODS 3 Salud y bienestar	</a:t>
            </a:r>
          </a:p>
          <a:p>
            <a:pPr algn="just"/>
            <a:r>
              <a:rPr lang="es-ES" sz="1100" dirty="0"/>
              <a:t>ODS 4 Educación de calidad	</a:t>
            </a:r>
          </a:p>
          <a:p>
            <a:pPr algn="just"/>
            <a:r>
              <a:rPr lang="es-ES" sz="1100" dirty="0"/>
              <a:t>ODS 5 Igualdad de género	</a:t>
            </a:r>
          </a:p>
          <a:p>
            <a:pPr algn="just"/>
            <a:r>
              <a:rPr lang="es-ES" sz="1100" dirty="0"/>
              <a:t>ODS 6 Agua limpia y saneamiento	</a:t>
            </a:r>
          </a:p>
          <a:p>
            <a:pPr algn="just"/>
            <a:r>
              <a:rPr lang="es-ES" sz="1100" dirty="0"/>
              <a:t>ODS 7 Energía asequible y no contaminada	</a:t>
            </a:r>
          </a:p>
          <a:p>
            <a:pPr algn="just"/>
            <a:r>
              <a:rPr lang="es-ES" sz="1100" dirty="0"/>
              <a:t>ODS 8 Trabajo decente y crecimiento económico	</a:t>
            </a:r>
          </a:p>
          <a:p>
            <a:pPr algn="just"/>
            <a:r>
              <a:rPr lang="es-ES" sz="1100" dirty="0"/>
              <a:t>ODS 9 Industria, innovación e infraestructura	</a:t>
            </a:r>
          </a:p>
          <a:p>
            <a:pPr algn="just"/>
            <a:r>
              <a:rPr lang="es-ES" sz="1100" dirty="0"/>
              <a:t>ODS 10 Reducción de las desigualdades	</a:t>
            </a:r>
          </a:p>
          <a:p>
            <a:pPr algn="just"/>
            <a:r>
              <a:rPr lang="es-ES" sz="1100" dirty="0"/>
              <a:t>ODS 11Ciudades y comunidades sostenibles	</a:t>
            </a:r>
          </a:p>
          <a:p>
            <a:pPr algn="just"/>
            <a:r>
              <a:rPr lang="es-ES" sz="1100" dirty="0"/>
              <a:t>ODS 12 Producción y consumo responsables	</a:t>
            </a:r>
          </a:p>
          <a:p>
            <a:pPr algn="just"/>
            <a:r>
              <a:rPr lang="es-ES" sz="1100" dirty="0"/>
              <a:t>ODS 13 Acción por el clima	</a:t>
            </a:r>
          </a:p>
          <a:p>
            <a:pPr algn="just"/>
            <a:r>
              <a:rPr lang="es-ES" sz="1100" dirty="0"/>
              <a:t>ODS 14 Vida submarina	</a:t>
            </a:r>
          </a:p>
          <a:p>
            <a:pPr algn="just"/>
            <a:r>
              <a:rPr lang="es-ES" sz="1100" dirty="0"/>
              <a:t>ODS 15 Vida de ecosistemas terrestres	</a:t>
            </a:r>
          </a:p>
          <a:p>
            <a:pPr algn="just"/>
            <a:r>
              <a:rPr lang="es-ES" sz="1100" dirty="0"/>
              <a:t>ODS 16 Paz, justicia e instituciones sólidas	</a:t>
            </a:r>
          </a:p>
          <a:p>
            <a:pPr algn="just"/>
            <a:r>
              <a:rPr lang="es-ES" sz="1100" dirty="0"/>
              <a:t>ODS 17 Alianzas para lograr los objetivos	</a:t>
            </a:r>
          </a:p>
          <a:p>
            <a:pPr algn="just"/>
            <a:r>
              <a:rPr lang="es-ES" sz="1100" dirty="0"/>
              <a:t>ODS 18 Diversidad lingüística y cultural	</a:t>
            </a:r>
          </a:p>
          <a:p>
            <a:pPr algn="just"/>
            <a:endParaRPr lang="es-ES" sz="1200" dirty="0"/>
          </a:p>
          <a:p>
            <a:pPr algn="just"/>
            <a:r>
              <a:rPr lang="es-ES" sz="1200" dirty="0"/>
              <a:t>OTRAS ACCIONES RELACIONADAS CON LA AGENDA 2030 Y LOS ODS</a:t>
            </a:r>
          </a:p>
          <a:p>
            <a:pPr algn="just"/>
            <a:endParaRPr lang="es-ES" sz="1200" dirty="0"/>
          </a:p>
          <a:p>
            <a:pPr algn="just"/>
            <a:r>
              <a:rPr lang="es-ES" sz="1200" dirty="0"/>
              <a:t>PREGUNTAS FRECUENTES</a:t>
            </a:r>
          </a:p>
        </p:txBody>
      </p:sp>
    </p:spTree>
    <p:extLst>
      <p:ext uri="{BB962C8B-B14F-4D97-AF65-F5344CB8AC3E}">
        <p14:creationId xmlns:p14="http://schemas.microsoft.com/office/powerpoint/2010/main" val="259016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4F5A8-4E38-D618-8C8D-47C3AF1C300C}"/>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77DC1D89-05BA-82E8-A4BD-664FE540133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17 Alianzas</a:t>
            </a:r>
          </a:p>
        </p:txBody>
      </p:sp>
      <p:pic>
        <p:nvPicPr>
          <p:cNvPr id="4" name="Imagen 3">
            <a:extLst>
              <a:ext uri="{FF2B5EF4-FFF2-40B4-BE49-F238E27FC236}">
                <a16:creationId xmlns:a16="http://schemas.microsoft.com/office/drawing/2014/main" id="{488489F9-3EB4-775A-779C-FE5E6AD12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2010662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AE7B-4E8F-8FBC-8B5A-19396E785F39}"/>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5410D7A5-F653-DD8A-F6EE-27FF0279AC8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t>
            </a:r>
            <a:r>
              <a:rPr lang="es-ES" sz="1300" b="1" dirty="0">
                <a:sym typeface="Nunito Sans"/>
              </a:rPr>
              <a:t>al ODS 18 Diversidad lingüística y cultural</a:t>
            </a:r>
          </a:p>
        </p:txBody>
      </p:sp>
      <p:pic>
        <p:nvPicPr>
          <p:cNvPr id="4" name="Imagen 3">
            <a:extLst>
              <a:ext uri="{FF2B5EF4-FFF2-40B4-BE49-F238E27FC236}">
                <a16:creationId xmlns:a16="http://schemas.microsoft.com/office/drawing/2014/main" id="{6C45D6EA-E61D-024D-C937-F0363B370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137498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4AE7E-112A-66AA-058C-A0799FF2928C}"/>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F032C21E-9EE9-3F29-32C1-F5F3A7E576E8}"/>
              </a:ext>
            </a:extLst>
          </p:cNvPr>
          <p:cNvSpPr txBox="1">
            <a:spLocks/>
          </p:cNvSpPr>
          <p:nvPr/>
        </p:nvSpPr>
        <p:spPr>
          <a:xfrm>
            <a:off x="525561"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1">
                <a:solidFill>
                  <a:schemeClr val="bg1"/>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dirty="0">
                <a:solidFill>
                  <a:schemeClr val="tx1">
                    <a:lumMod val="75000"/>
                    <a:lumOff val="25000"/>
                  </a:schemeClr>
                </a:solidFill>
                <a:sym typeface="Nunito Sans"/>
              </a:rPr>
              <a:t>OTRAS ACCIONES RELACIONADAS </a:t>
            </a:r>
            <a:r>
              <a:rPr lang="es-ES" b="0" dirty="0">
                <a:solidFill>
                  <a:schemeClr val="tx1">
                    <a:lumMod val="75000"/>
                    <a:lumOff val="25000"/>
                  </a:schemeClr>
                </a:solidFill>
                <a:sym typeface="Nunito Sans"/>
              </a:rPr>
              <a:t>CON LA AGENDA 2030 Y LOS ODS</a:t>
            </a:r>
          </a:p>
        </p:txBody>
      </p:sp>
      <p:sp>
        <p:nvSpPr>
          <p:cNvPr id="2" name="Rectángulo: esquinas redondeadas 1">
            <a:extLst>
              <a:ext uri="{FF2B5EF4-FFF2-40B4-BE49-F238E27FC236}">
                <a16:creationId xmlns:a16="http://schemas.microsoft.com/office/drawing/2014/main" id="{719752C9-1B4E-FEF2-034B-1EA2A40CE04B}"/>
              </a:ext>
            </a:extLst>
          </p:cNvPr>
          <p:cNvSpPr/>
          <p:nvPr/>
        </p:nvSpPr>
        <p:spPr>
          <a:xfrm>
            <a:off x="668524" y="3068960"/>
            <a:ext cx="8568952" cy="111612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300"/>
              </a:spcAft>
            </a:pPr>
            <a:r>
              <a:rPr lang="es-ES" sz="1000" dirty="0"/>
              <a:t>Incluir aquí acciones en ámbitos como:</a:t>
            </a:r>
          </a:p>
          <a:p>
            <a:pPr marL="108000" indent="-108000">
              <a:spcAft>
                <a:spcPts val="300"/>
              </a:spcAft>
              <a:buFont typeface="Wingdings" panose="05000000000000000000" pitchFamily="2" charset="2"/>
              <a:buChar char="§"/>
            </a:pPr>
            <a:r>
              <a:rPr lang="es-ES" sz="1000" dirty="0"/>
              <a:t>Activación y sensibilización ciudadana</a:t>
            </a:r>
          </a:p>
          <a:p>
            <a:pPr marL="108000" indent="-108000">
              <a:spcAft>
                <a:spcPts val="300"/>
              </a:spcAft>
              <a:buFont typeface="Wingdings" panose="05000000000000000000" pitchFamily="2" charset="2"/>
              <a:buChar char="§"/>
            </a:pPr>
            <a:r>
              <a:rPr lang="es-ES" sz="1000" dirty="0"/>
              <a:t>Activación y sensibilización de agentes locales</a:t>
            </a:r>
          </a:p>
          <a:p>
            <a:pPr marL="108000" indent="-108000">
              <a:spcAft>
                <a:spcPts val="300"/>
              </a:spcAft>
              <a:buFont typeface="Wingdings" panose="05000000000000000000" pitchFamily="2" charset="2"/>
              <a:buChar char="§"/>
            </a:pPr>
            <a:r>
              <a:rPr lang="es-ES" sz="1000" dirty="0"/>
              <a:t>Financiación sostenible</a:t>
            </a:r>
          </a:p>
          <a:p>
            <a:pPr marL="108000" indent="-108000">
              <a:spcAft>
                <a:spcPts val="300"/>
              </a:spcAft>
              <a:buFont typeface="Wingdings" panose="05000000000000000000" pitchFamily="2" charset="2"/>
              <a:buChar char="§"/>
            </a:pPr>
            <a:r>
              <a:rPr lang="es-ES" sz="1000" dirty="0"/>
              <a:t>…</a:t>
            </a:r>
          </a:p>
        </p:txBody>
      </p:sp>
      <p:sp>
        <p:nvSpPr>
          <p:cNvPr id="24" name="Shape 91">
            <a:extLst>
              <a:ext uri="{FF2B5EF4-FFF2-40B4-BE49-F238E27FC236}">
                <a16:creationId xmlns:a16="http://schemas.microsoft.com/office/drawing/2014/main" id="{5298A250-6212-4149-FD55-9FF9AB760A97}"/>
              </a:ext>
            </a:extLst>
          </p:cNvPr>
          <p:cNvSpPr txBox="1">
            <a:spLocks/>
          </p:cNvSpPr>
          <p:nvPr/>
        </p:nvSpPr>
        <p:spPr>
          <a:xfrm>
            <a:off x="643713" y="1403490"/>
            <a:ext cx="626469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SITUACIÓN DE LAS ACTUACIONES</a:t>
            </a:r>
          </a:p>
          <a:p>
            <a:r>
              <a:rPr lang="es-ES" sz="1500" dirty="0">
                <a:solidFill>
                  <a:schemeClr val="bg1"/>
                </a:solidFill>
                <a:latin typeface="+mn-lt"/>
                <a:sym typeface="Nunito Sans"/>
              </a:rPr>
              <a:t>EJE 1- XXX </a:t>
            </a:r>
          </a:p>
        </p:txBody>
      </p:sp>
    </p:spTree>
    <p:extLst>
      <p:ext uri="{BB962C8B-B14F-4D97-AF65-F5344CB8AC3E}">
        <p14:creationId xmlns:p14="http://schemas.microsoft.com/office/powerpoint/2010/main" val="1612810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740D-7F29-AE0E-C509-43448B0F0A25}"/>
            </a:ext>
          </a:extLst>
        </p:cNvPr>
        <p:cNvGrpSpPr/>
        <p:nvPr/>
      </p:nvGrpSpPr>
      <p:grpSpPr>
        <a:xfrm>
          <a:off x="0" y="0"/>
          <a:ext cx="0" cy="0"/>
          <a:chOff x="0" y="0"/>
          <a:chExt cx="0" cy="0"/>
        </a:xfrm>
      </p:grpSpPr>
      <p:sp>
        <p:nvSpPr>
          <p:cNvPr id="2" name="Shape 91">
            <a:extLst>
              <a:ext uri="{FF2B5EF4-FFF2-40B4-BE49-F238E27FC236}">
                <a16:creationId xmlns:a16="http://schemas.microsoft.com/office/drawing/2014/main" id="{147638CD-CB72-FDD8-C930-A4C43D92C628}"/>
              </a:ext>
            </a:extLst>
          </p:cNvPr>
          <p:cNvSpPr txBox="1">
            <a:spLocks/>
          </p:cNvSpPr>
          <p:nvPr/>
        </p:nvSpPr>
        <p:spPr>
          <a:xfrm>
            <a:off x="505405"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PREGUNTAS FRECUENTES</a:t>
            </a:r>
          </a:p>
        </p:txBody>
      </p:sp>
      <p:sp>
        <p:nvSpPr>
          <p:cNvPr id="3" name="CuadroTexto 2">
            <a:extLst>
              <a:ext uri="{FF2B5EF4-FFF2-40B4-BE49-F238E27FC236}">
                <a16:creationId xmlns:a16="http://schemas.microsoft.com/office/drawing/2014/main" id="{2B808E4B-527B-AD28-356F-4ACD054227E1}"/>
              </a:ext>
            </a:extLst>
          </p:cNvPr>
          <p:cNvSpPr txBox="1"/>
          <p:nvPr/>
        </p:nvSpPr>
        <p:spPr>
          <a:xfrm>
            <a:off x="467468" y="1268760"/>
            <a:ext cx="4248000" cy="4632037"/>
          </a:xfrm>
          <a:prstGeom prst="rect">
            <a:avLst/>
          </a:prstGeom>
          <a:noFill/>
        </p:spPr>
        <p:txBody>
          <a:bodyPr wrap="square" rtlCol="0">
            <a:spAutoFit/>
          </a:bodyPr>
          <a:lstStyle/>
          <a:p>
            <a:pPr algn="just"/>
            <a:r>
              <a:rPr lang="es-ES" sz="1200" b="1" dirty="0">
                <a:solidFill>
                  <a:schemeClr val="bg1"/>
                </a:solidFill>
                <a:highlight>
                  <a:srgbClr val="808080"/>
                </a:highlight>
              </a:rPr>
              <a:t>¿QUÉ SON LA AGENDA 2030 Y LOS ODS?</a:t>
            </a:r>
          </a:p>
          <a:p>
            <a:pPr algn="just"/>
            <a:endParaRPr lang="es-ES" sz="1200" dirty="0"/>
          </a:p>
          <a:p>
            <a:pPr algn="just"/>
            <a:r>
              <a:rPr lang="es-ES" sz="1100" dirty="0">
                <a:solidFill>
                  <a:schemeClr val="dk1"/>
                </a:solidFill>
              </a:rPr>
              <a:t>La Agenda 2030 de la ONU es un plan global para hacer que nuestro planeta y nuestras sociedades sean más sostenibles.</a:t>
            </a:r>
          </a:p>
          <a:p>
            <a:pPr algn="just"/>
            <a:endParaRPr lang="es-ES" sz="1100" dirty="0">
              <a:solidFill>
                <a:schemeClr val="dk1"/>
              </a:solidFill>
            </a:endParaRPr>
          </a:p>
          <a:p>
            <a:pPr algn="just"/>
            <a:r>
              <a:rPr lang="es-ES" sz="1100" dirty="0">
                <a:solidFill>
                  <a:schemeClr val="dk1"/>
                </a:solidFill>
              </a:rPr>
              <a:t>Este acuerdo internacional tiene 17 objetivos principales y 169 metas que deben alcanzarse entre 2016 y 2030. Para medir su progreso, se utilizan 232 indicadores.</a:t>
            </a:r>
          </a:p>
          <a:p>
            <a:pPr algn="just"/>
            <a:endParaRPr lang="es-ES" sz="1100" dirty="0">
              <a:solidFill>
                <a:schemeClr val="dk1"/>
              </a:solidFill>
            </a:endParaRPr>
          </a:p>
          <a:p>
            <a:pPr algn="just"/>
            <a:r>
              <a:rPr lang="es-ES" sz="1100" dirty="0">
                <a:solidFill>
                  <a:schemeClr val="dk1"/>
                </a:solidFill>
              </a:rPr>
              <a:t>La Agenda 2030 es una herramienta útil que nos proporciona a nivel global un marco común para diagnosticar, planificar y actuar. Abarca 3 áreas clave del desarrollo sostenible (la económica, la social y la ambiental), además de incluir aspectos de gobernanza.</a:t>
            </a:r>
          </a:p>
          <a:p>
            <a:pPr algn="just"/>
            <a:endParaRPr lang="es-ES" sz="1100" dirty="0">
              <a:solidFill>
                <a:schemeClr val="dk1"/>
              </a:solidFill>
            </a:endParaRPr>
          </a:p>
          <a:p>
            <a:pPr>
              <a:spcAft>
                <a:spcPts val="600"/>
              </a:spcAft>
            </a:pPr>
            <a:r>
              <a:rPr lang="es-ES" sz="1200" b="1" dirty="0">
                <a:solidFill>
                  <a:schemeClr val="bg1"/>
                </a:solidFill>
                <a:highlight>
                  <a:srgbClr val="808080"/>
                </a:highlight>
              </a:rPr>
              <a:t>¿A QUÉ NOS REFERIMOS CON </a:t>
            </a:r>
            <a:br>
              <a:rPr lang="es-ES" sz="1200" b="1" dirty="0">
                <a:solidFill>
                  <a:schemeClr val="bg1"/>
                </a:solidFill>
                <a:highlight>
                  <a:srgbClr val="808080"/>
                </a:highlight>
              </a:rPr>
            </a:br>
            <a:r>
              <a:rPr lang="es-ES" sz="1200" b="1" dirty="0">
                <a:solidFill>
                  <a:schemeClr val="bg1"/>
                </a:solidFill>
                <a:highlight>
                  <a:srgbClr val="808080"/>
                </a:highlight>
              </a:rPr>
              <a:t>“LOCALIZAR LA AGENDA 2030”?</a:t>
            </a:r>
          </a:p>
          <a:p>
            <a:pPr algn="just">
              <a:spcAft>
                <a:spcPts val="600"/>
              </a:spcAft>
            </a:pPr>
            <a:r>
              <a:rPr lang="es-ES" sz="1100" dirty="0">
                <a:solidFill>
                  <a:schemeClr val="dk1"/>
                </a:solidFill>
              </a:rPr>
              <a:t>La Agenda está diseñada para ser flexible y aplicable a diferentes contextos y realidades. Aunque es un plan global internacional y puede parecer distante de nuestra realidad local, también aborda cuestiones locales. Los Objetivos de Desarrollo Sostenible (ODS) nos dan directrices globales, pero están pensados para ser alcanzados mediante planes de acción que consideren nuestras prioridades y realidades locales. Así, a través de acciones locales, contribuimos al desarrollo sostenible global.</a:t>
            </a:r>
          </a:p>
        </p:txBody>
      </p:sp>
      <p:sp>
        <p:nvSpPr>
          <p:cNvPr id="4" name="CuadroTexto 3">
            <a:extLst>
              <a:ext uri="{FF2B5EF4-FFF2-40B4-BE49-F238E27FC236}">
                <a16:creationId xmlns:a16="http://schemas.microsoft.com/office/drawing/2014/main" id="{3D1A6868-74BB-0D24-8247-C8B2FBAD05BA}"/>
              </a:ext>
            </a:extLst>
          </p:cNvPr>
          <p:cNvSpPr txBox="1"/>
          <p:nvPr/>
        </p:nvSpPr>
        <p:spPr>
          <a:xfrm>
            <a:off x="5241032" y="1268760"/>
            <a:ext cx="4248000" cy="2169825"/>
          </a:xfrm>
          <a:prstGeom prst="rect">
            <a:avLst/>
          </a:prstGeom>
          <a:noFill/>
        </p:spPr>
        <p:txBody>
          <a:bodyPr wrap="square" rtlCol="0">
            <a:spAutoFit/>
          </a:bodyPr>
          <a:lstStyle/>
          <a:p>
            <a:pPr algn="just"/>
            <a:r>
              <a:rPr lang="es-ES" sz="1200" b="1" dirty="0">
                <a:solidFill>
                  <a:schemeClr val="bg1"/>
                </a:solidFill>
                <a:highlight>
                  <a:srgbClr val="808080"/>
                </a:highlight>
              </a:rPr>
              <a:t>¿POR QUÉ EXISTE UN ODS 18?</a:t>
            </a:r>
          </a:p>
          <a:p>
            <a:pPr algn="just"/>
            <a:endParaRPr lang="es-ES" sz="1200" dirty="0">
              <a:solidFill>
                <a:schemeClr val="dk1"/>
              </a:solidFill>
            </a:endParaRPr>
          </a:p>
          <a:p>
            <a:pPr algn="just"/>
            <a:r>
              <a:rPr lang="es-ES" sz="1100" dirty="0">
                <a:solidFill>
                  <a:schemeClr val="dk1"/>
                </a:solidFill>
              </a:rPr>
              <a:t>La Agenda 2030 es un concepto flexible que permite que cada territorio pueda incorporar nuevos objetivos.</a:t>
            </a:r>
          </a:p>
          <a:p>
            <a:pPr algn="just"/>
            <a:endParaRPr lang="es-ES" sz="1100" dirty="0">
              <a:solidFill>
                <a:schemeClr val="dk1"/>
              </a:solidFill>
            </a:endParaRPr>
          </a:p>
          <a:p>
            <a:pPr algn="just"/>
            <a:r>
              <a:rPr lang="es-ES" sz="1100" dirty="0">
                <a:solidFill>
                  <a:schemeClr val="dk1"/>
                </a:solidFill>
              </a:rPr>
              <a:t>En el caso de Euskadi (y también en MUNICIPIO), se ha incluido un nuevo ODS, el ODS 18, cuyo objetivo es garantizar la presencia y el reconocimiento de todas las lenguas y culturas para el desarrollo de las personas y de las sociedades. En nuestro caso, estableciendo el uso del euskera como un objetivo social prioritario.</a:t>
            </a:r>
          </a:p>
          <a:p>
            <a:pPr algn="just"/>
            <a:endParaRPr lang="es-ES" sz="1200" dirty="0"/>
          </a:p>
        </p:txBody>
      </p:sp>
    </p:spTree>
    <p:extLst>
      <p:ext uri="{BB962C8B-B14F-4D97-AF65-F5344CB8AC3E}">
        <p14:creationId xmlns:p14="http://schemas.microsoft.com/office/powerpoint/2010/main" val="266632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13D2-73CF-2040-55D5-451D16692E70}"/>
            </a:ext>
          </a:extLst>
        </p:cNvPr>
        <p:cNvGrpSpPr/>
        <p:nvPr/>
      </p:nvGrpSpPr>
      <p:grpSpPr>
        <a:xfrm>
          <a:off x="0" y="0"/>
          <a:ext cx="0" cy="0"/>
          <a:chOff x="0" y="0"/>
          <a:chExt cx="0" cy="0"/>
        </a:xfrm>
      </p:grpSpPr>
      <p:sp>
        <p:nvSpPr>
          <p:cNvPr id="2" name="Shape 91">
            <a:extLst>
              <a:ext uri="{FF2B5EF4-FFF2-40B4-BE49-F238E27FC236}">
                <a16:creationId xmlns:a16="http://schemas.microsoft.com/office/drawing/2014/main" id="{A8CD4400-DFA3-CF23-82ED-E1ACE4DCBDE7}"/>
              </a:ext>
            </a:extLst>
          </p:cNvPr>
          <p:cNvSpPr txBox="1">
            <a:spLocks/>
          </p:cNvSpPr>
          <p:nvPr/>
        </p:nvSpPr>
        <p:spPr>
          <a:xfrm>
            <a:off x="505405"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PREGUNTAS FRECUENTES</a:t>
            </a:r>
          </a:p>
        </p:txBody>
      </p:sp>
      <p:sp>
        <p:nvSpPr>
          <p:cNvPr id="3" name="CuadroTexto 2">
            <a:extLst>
              <a:ext uri="{FF2B5EF4-FFF2-40B4-BE49-F238E27FC236}">
                <a16:creationId xmlns:a16="http://schemas.microsoft.com/office/drawing/2014/main" id="{1DF4A25D-C06D-C551-76D6-4DBA6C39AC47}"/>
              </a:ext>
            </a:extLst>
          </p:cNvPr>
          <p:cNvSpPr txBox="1"/>
          <p:nvPr/>
        </p:nvSpPr>
        <p:spPr>
          <a:xfrm>
            <a:off x="467468" y="1268760"/>
            <a:ext cx="4248000" cy="2008242"/>
          </a:xfrm>
          <a:prstGeom prst="rect">
            <a:avLst/>
          </a:prstGeom>
          <a:noFill/>
        </p:spPr>
        <p:txBody>
          <a:bodyPr wrap="square" rtlCol="0">
            <a:spAutoFit/>
          </a:bodyPr>
          <a:lstStyle/>
          <a:p>
            <a:pPr algn="just"/>
            <a:r>
              <a:rPr lang="es-ES" sz="1200" b="1" dirty="0">
                <a:solidFill>
                  <a:schemeClr val="bg1"/>
                </a:solidFill>
                <a:highlight>
                  <a:srgbClr val="808080"/>
                </a:highlight>
              </a:rPr>
              <a:t>¿A QUIÉN CONCIERNE LA AGENDA 2030?</a:t>
            </a:r>
          </a:p>
          <a:p>
            <a:pPr algn="just"/>
            <a:endParaRPr lang="es-ES" sz="1100" dirty="0"/>
          </a:p>
          <a:p>
            <a:pPr algn="just">
              <a:spcAft>
                <a:spcPts val="300"/>
              </a:spcAft>
            </a:pPr>
            <a:r>
              <a:rPr lang="es-ES" sz="1100" dirty="0">
                <a:solidFill>
                  <a:schemeClr val="dk1"/>
                </a:solidFill>
              </a:rPr>
              <a:t>La Agenda 2030 nos concierne a todas y todos:</a:t>
            </a:r>
          </a:p>
          <a:p>
            <a:pPr marL="108000" lvl="1" indent="-108000" algn="just">
              <a:buFont typeface="Wingdings" panose="05000000000000000000" pitchFamily="2" charset="2"/>
              <a:buChar char="§"/>
            </a:pPr>
            <a:r>
              <a:rPr lang="es-ES" sz="1100" dirty="0">
                <a:solidFill>
                  <a:schemeClr val="dk1"/>
                </a:solidFill>
              </a:rPr>
              <a:t>Instituciones públicas.</a:t>
            </a:r>
          </a:p>
          <a:p>
            <a:pPr marL="108000" lvl="1" indent="-108000" algn="just">
              <a:buFont typeface="Wingdings" panose="05000000000000000000" pitchFamily="2" charset="2"/>
              <a:buChar char="§"/>
            </a:pPr>
            <a:r>
              <a:rPr lang="es-ES" sz="1100" dirty="0">
                <a:solidFill>
                  <a:schemeClr val="dk1"/>
                </a:solidFill>
              </a:rPr>
              <a:t>Empresas.</a:t>
            </a:r>
          </a:p>
          <a:p>
            <a:pPr marL="108000" lvl="1" indent="-108000" algn="just">
              <a:buFont typeface="Wingdings" panose="05000000000000000000" pitchFamily="2" charset="2"/>
              <a:buChar char="§"/>
            </a:pPr>
            <a:r>
              <a:rPr lang="es-ES" sz="1100" dirty="0">
                <a:solidFill>
                  <a:schemeClr val="dk1"/>
                </a:solidFill>
              </a:rPr>
              <a:t>Entidades sociales.</a:t>
            </a:r>
          </a:p>
          <a:p>
            <a:pPr marL="108000" lvl="1" indent="-108000" algn="just">
              <a:buFont typeface="Wingdings" panose="05000000000000000000" pitchFamily="2" charset="2"/>
              <a:buChar char="§"/>
            </a:pPr>
            <a:r>
              <a:rPr lang="es-ES" sz="1100" dirty="0">
                <a:solidFill>
                  <a:schemeClr val="dk1"/>
                </a:solidFill>
              </a:rPr>
              <a:t>Ciudadanía.</a:t>
            </a:r>
          </a:p>
          <a:p>
            <a:pPr algn="just"/>
            <a:endParaRPr lang="es-ES" sz="1100" dirty="0">
              <a:solidFill>
                <a:schemeClr val="dk1"/>
              </a:solidFill>
            </a:endParaRPr>
          </a:p>
          <a:p>
            <a:pPr algn="just"/>
            <a:r>
              <a:rPr lang="es-ES" sz="1100" dirty="0">
                <a:solidFill>
                  <a:schemeClr val="dk1"/>
                </a:solidFill>
              </a:rPr>
              <a:t>Solo con este compromiso individual y estableciendo objetivos compartidos, podremos conseguir la transformación que propone la Agenda 2030.</a:t>
            </a:r>
          </a:p>
        </p:txBody>
      </p:sp>
      <p:sp>
        <p:nvSpPr>
          <p:cNvPr id="4" name="CuadroTexto 3">
            <a:extLst>
              <a:ext uri="{FF2B5EF4-FFF2-40B4-BE49-F238E27FC236}">
                <a16:creationId xmlns:a16="http://schemas.microsoft.com/office/drawing/2014/main" id="{40608281-1E4F-E238-A20F-D3661E9CEE3C}"/>
              </a:ext>
            </a:extLst>
          </p:cNvPr>
          <p:cNvSpPr txBox="1"/>
          <p:nvPr/>
        </p:nvSpPr>
        <p:spPr>
          <a:xfrm>
            <a:off x="5241032" y="1268760"/>
            <a:ext cx="4248000" cy="1677382"/>
          </a:xfrm>
          <a:prstGeom prst="rect">
            <a:avLst/>
          </a:prstGeom>
          <a:noFill/>
        </p:spPr>
        <p:txBody>
          <a:bodyPr wrap="square" rtlCol="0">
            <a:spAutoFit/>
          </a:bodyPr>
          <a:lstStyle/>
          <a:p>
            <a:pPr algn="just"/>
            <a:r>
              <a:rPr lang="es-ES" sz="1200" b="1" dirty="0">
                <a:solidFill>
                  <a:schemeClr val="bg1"/>
                </a:solidFill>
                <a:highlight>
                  <a:srgbClr val="808080"/>
                </a:highlight>
              </a:rPr>
              <a:t>¿POR QUÉ ES IMPORTANTE GENERAR INFORMES O MEMORIAS DE CONTRIBUCIÓN A LA AGENDA 2030 Y LOS ODS?</a:t>
            </a:r>
          </a:p>
          <a:p>
            <a:pPr algn="just"/>
            <a:endParaRPr lang="es-ES" sz="1200" dirty="0">
              <a:solidFill>
                <a:schemeClr val="dk1"/>
              </a:solidFill>
            </a:endParaRPr>
          </a:p>
          <a:p>
            <a:pPr algn="just"/>
            <a:r>
              <a:rPr lang="es-ES" sz="1100" dirty="0">
                <a:solidFill>
                  <a:schemeClr val="dk1"/>
                </a:solidFill>
              </a:rPr>
              <a:t>Abordar retos relevantes como los que tenemos como sociedad exige que todas y todas podamos conocer en qué medida estamos cumpliendo con los objetivos, para poder centrar los esfuerzos y los compromisos en aquellos donde el avance es más lento.</a:t>
            </a:r>
          </a:p>
        </p:txBody>
      </p:sp>
    </p:spTree>
    <p:extLst>
      <p:ext uri="{BB962C8B-B14F-4D97-AF65-F5344CB8AC3E}">
        <p14:creationId xmlns:p14="http://schemas.microsoft.com/office/powerpoint/2010/main" val="10732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6326-4CC2-F5CF-A651-9FDC21F8BC2E}"/>
            </a:ext>
          </a:extLst>
        </p:cNvPr>
        <p:cNvGrpSpPr/>
        <p:nvPr/>
      </p:nvGrpSpPr>
      <p:grpSpPr>
        <a:xfrm>
          <a:off x="0" y="0"/>
          <a:ext cx="0" cy="0"/>
          <a:chOff x="0" y="0"/>
          <a:chExt cx="0" cy="0"/>
        </a:xfrm>
      </p:grpSpPr>
      <p:sp>
        <p:nvSpPr>
          <p:cNvPr id="2" name="Shape 91">
            <a:extLst>
              <a:ext uri="{FF2B5EF4-FFF2-40B4-BE49-F238E27FC236}">
                <a16:creationId xmlns:a16="http://schemas.microsoft.com/office/drawing/2014/main" id="{04BC400B-E794-A5FD-9184-792EEF508E3E}"/>
              </a:ext>
            </a:extLst>
          </p:cNvPr>
          <p:cNvSpPr txBox="1">
            <a:spLocks/>
          </p:cNvSpPr>
          <p:nvPr/>
        </p:nvSpPr>
        <p:spPr>
          <a:xfrm>
            <a:off x="505405"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500" dirty="0">
                <a:solidFill>
                  <a:schemeClr val="bg1"/>
                </a:solidFill>
                <a:latin typeface="+mn-lt"/>
                <a:sym typeface="Nunito Sans"/>
              </a:rPr>
              <a:t>PRESENTACIÓN</a:t>
            </a:r>
          </a:p>
        </p:txBody>
      </p:sp>
      <p:sp>
        <p:nvSpPr>
          <p:cNvPr id="3" name="CuadroTexto 2">
            <a:extLst>
              <a:ext uri="{FF2B5EF4-FFF2-40B4-BE49-F238E27FC236}">
                <a16:creationId xmlns:a16="http://schemas.microsoft.com/office/drawing/2014/main" id="{8FFE56EC-7844-1086-BD87-29F4094ED140}"/>
              </a:ext>
            </a:extLst>
          </p:cNvPr>
          <p:cNvSpPr txBox="1"/>
          <p:nvPr/>
        </p:nvSpPr>
        <p:spPr>
          <a:xfrm>
            <a:off x="467468" y="1268760"/>
            <a:ext cx="4248000" cy="3600986"/>
          </a:xfrm>
          <a:prstGeom prst="rect">
            <a:avLst/>
          </a:prstGeom>
          <a:noFill/>
        </p:spPr>
        <p:txBody>
          <a:bodyPr wrap="square" rtlCol="0">
            <a:spAutoFit/>
          </a:bodyPr>
          <a:lstStyle/>
          <a:p>
            <a:pPr algn="just"/>
            <a:r>
              <a:rPr lang="es-ES" sz="1200" dirty="0"/>
              <a:t>La Agenda 2030 para el Desarrollo Sostenible, aprobada en septiembre de 2015, fue co-creada por agentes públicos y privados de todo el mundo. Esta Agenda, esencialmente transformadora, busca dar respuesta a los desafíos urgentes e impostergables del planeta y de la humanidad desde una perspectiva de desarrollo sostenible humano, mediante el logro de 17 Objetivos (ODS) y 169 Metas de desarrollo sostenible para el año 2030.</a:t>
            </a:r>
          </a:p>
          <a:p>
            <a:pPr algn="just"/>
            <a:endParaRPr lang="es-ES" sz="1200" dirty="0"/>
          </a:p>
          <a:p>
            <a:pPr algn="just"/>
            <a:r>
              <a:rPr lang="es-ES" sz="1200" dirty="0"/>
              <a:t>La Agenda 2030 va mucho más allá de un documento. Es un movimiento internacional que nos invita a todas y todos a colaborar en el avance de estos objetivos y contribuir al progreso de los mismos desde cualquier ámbito (instituciones públicas, organizaciones privadas, entidades sociales, ciudadanía). Por tanto, también los municipios estamos convocados a la localización de la Agenda 2030, trabajando en pos del desarrollo sostenible de nuestros territorios para contribuir de esta forma al desarrollo sostenible global.</a:t>
            </a:r>
          </a:p>
        </p:txBody>
      </p:sp>
      <p:sp>
        <p:nvSpPr>
          <p:cNvPr id="4" name="CuadroTexto 3">
            <a:extLst>
              <a:ext uri="{FF2B5EF4-FFF2-40B4-BE49-F238E27FC236}">
                <a16:creationId xmlns:a16="http://schemas.microsoft.com/office/drawing/2014/main" id="{0BE7E898-9AB6-937E-438F-75D7DFE561E5}"/>
              </a:ext>
            </a:extLst>
          </p:cNvPr>
          <p:cNvSpPr txBox="1"/>
          <p:nvPr/>
        </p:nvSpPr>
        <p:spPr>
          <a:xfrm>
            <a:off x="5241032" y="1268760"/>
            <a:ext cx="4248000" cy="2862322"/>
          </a:xfrm>
          <a:prstGeom prst="rect">
            <a:avLst/>
          </a:prstGeom>
          <a:noFill/>
        </p:spPr>
        <p:txBody>
          <a:bodyPr wrap="square" rtlCol="0">
            <a:spAutoFit/>
          </a:bodyPr>
          <a:lstStyle/>
          <a:p>
            <a:pPr algn="just"/>
            <a:r>
              <a:rPr lang="es-ES" sz="1200" dirty="0"/>
              <a:t>En el </a:t>
            </a:r>
            <a:r>
              <a:rPr lang="es-ES" sz="1200" dirty="0">
                <a:solidFill>
                  <a:srgbClr val="FF0000"/>
                </a:solidFill>
              </a:rPr>
              <a:t>NOMBRE DEL MUNICIPIO</a:t>
            </a:r>
            <a:r>
              <a:rPr lang="es-ES" sz="1200" dirty="0"/>
              <a:t> hemos asumido este proceso de localización de la Agenda 2030 como una guía orientadora que nos ayude a dar respuesta a las transformaciones de gran calado a nivel social, medioambiental y económico en las que está inmerso nuestro municipio. Transformaciones que van a definir nuestro futuro como comunidad y que tenemos que abordar desde una perspectiva de sostenibilidad, integrando de forma equilibrada estas tres dimensiones y trabajando por garantizar un bienestar para todas las personas tanto hoy como a futuro.</a:t>
            </a:r>
          </a:p>
          <a:p>
            <a:pPr algn="just"/>
            <a:endParaRPr lang="es-ES" sz="1200" dirty="0"/>
          </a:p>
          <a:p>
            <a:pPr algn="just"/>
            <a:r>
              <a:rPr lang="es-ES" sz="1200" dirty="0"/>
              <a:t>Este Informe quiere explicar los principales hitos desarrollados por el Ayuntamiento de </a:t>
            </a:r>
            <a:r>
              <a:rPr lang="es-ES" sz="1200" dirty="0">
                <a:solidFill>
                  <a:srgbClr val="FF0000"/>
                </a:solidFill>
              </a:rPr>
              <a:t>MUNICIPIO</a:t>
            </a:r>
            <a:r>
              <a:rPr lang="es-ES" sz="1200" dirty="0"/>
              <a:t> durante el año </a:t>
            </a:r>
            <a:r>
              <a:rPr lang="es-ES" sz="1200" dirty="0" err="1">
                <a:solidFill>
                  <a:srgbClr val="FF0000"/>
                </a:solidFill>
              </a:rPr>
              <a:t>AÑO</a:t>
            </a:r>
            <a:r>
              <a:rPr lang="es-ES" sz="1200" dirty="0"/>
              <a:t>, utilizando los ODS como hilo conductor.</a:t>
            </a:r>
          </a:p>
        </p:txBody>
      </p:sp>
    </p:spTree>
    <p:extLst>
      <p:ext uri="{BB962C8B-B14F-4D97-AF65-F5344CB8AC3E}">
        <p14:creationId xmlns:p14="http://schemas.microsoft.com/office/powerpoint/2010/main" val="334886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8505"/>
          </a:schemeClr>
        </a:solidFill>
        <a:effectLst/>
      </p:bgPr>
    </p:bg>
    <p:spTree>
      <p:nvGrpSpPr>
        <p:cNvPr id="1" name="">
          <a:extLst>
            <a:ext uri="{FF2B5EF4-FFF2-40B4-BE49-F238E27FC236}">
              <a16:creationId xmlns:a16="http://schemas.microsoft.com/office/drawing/2014/main" id="{6B488348-4DCE-2C2E-9FFF-5F3BED5F77C3}"/>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7E678A09-D443-47C4-0C51-9DE4EC62FAA4}"/>
              </a:ext>
            </a:extLst>
          </p:cNvPr>
          <p:cNvSpPr txBox="1">
            <a:spLocks/>
          </p:cNvSpPr>
          <p:nvPr/>
        </p:nvSpPr>
        <p:spPr>
          <a:xfrm>
            <a:off x="492307" y="348625"/>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b="0" dirty="0">
                <a:solidFill>
                  <a:schemeClr val="tx1">
                    <a:lumMod val="75000"/>
                    <a:lumOff val="25000"/>
                  </a:schemeClr>
                </a:solidFill>
                <a:latin typeface="+mn-lt"/>
                <a:ea typeface="+mn-ea"/>
                <a:sym typeface="Nunito Sans"/>
              </a:rPr>
              <a:t>Acciones transformadoras vinculadas al </a:t>
            </a:r>
            <a:r>
              <a:rPr lang="es-ES" sz="1300" dirty="0">
                <a:solidFill>
                  <a:schemeClr val="tx1">
                    <a:lumMod val="75000"/>
                    <a:lumOff val="25000"/>
                  </a:schemeClr>
                </a:solidFill>
                <a:latin typeface="+mn-lt"/>
                <a:ea typeface="+mn-ea"/>
                <a:sym typeface="Nunito Sans"/>
              </a:rPr>
              <a:t>ODS 1 Fin de la Pobreza</a:t>
            </a:r>
          </a:p>
        </p:txBody>
      </p:sp>
      <p:sp>
        <p:nvSpPr>
          <p:cNvPr id="34" name="Google Shape;113;p16">
            <a:extLst>
              <a:ext uri="{FF2B5EF4-FFF2-40B4-BE49-F238E27FC236}">
                <a16:creationId xmlns:a16="http://schemas.microsoft.com/office/drawing/2014/main" id="{FC3CB736-C927-D86F-8F1F-F29CFD80B26D}"/>
              </a:ext>
            </a:extLst>
          </p:cNvPr>
          <p:cNvSpPr txBox="1"/>
          <p:nvPr/>
        </p:nvSpPr>
        <p:spPr>
          <a:xfrm>
            <a:off x="497308" y="1268760"/>
            <a:ext cx="8919742" cy="2534796"/>
          </a:xfrm>
          <a:prstGeom prst="rect">
            <a:avLst/>
          </a:prstGeom>
          <a:noFill/>
          <a:ln>
            <a:noFill/>
          </a:ln>
        </p:spPr>
        <p:txBody>
          <a:bodyPr spcFirstLastPara="1" wrap="square" lIns="0" tIns="0" rIns="0" bIns="0" numCol="2" spcCol="720000" anchor="t" anchorCtr="0">
            <a:noAutofit/>
          </a:bodyPr>
          <a:lstStyle/>
          <a:p>
            <a:pPr algn="just"/>
            <a:r>
              <a:rPr lang="es-ES" sz="1200" b="1" dirty="0">
                <a:solidFill>
                  <a:schemeClr val="bg1"/>
                </a:solidFill>
                <a:highlight>
                  <a:srgbClr val="808080"/>
                </a:highlight>
              </a:rPr>
              <a:t>ACTUACIONES DESTACADAS</a:t>
            </a:r>
          </a:p>
          <a:p>
            <a:pPr algn="just"/>
            <a:endParaRPr lang="es-ES" sz="1000" dirty="0"/>
          </a:p>
          <a:p>
            <a:pPr algn="just"/>
            <a:r>
              <a:rPr lang="es-ES" sz="1000" dirty="0"/>
              <a:t>AYUDAS DE EMERGENCIA SOCIAL (AES). Son ayudas económicas para cubrir gastos concretos ordinarios o extraordinarios de cara a prevenir, paliar o evitar situaciones de exclusión social. Cubren los siguientes tipos de gasto: acceso a la vivienda, energía, gastos de habitabilidad y necesidades médicas no atendidas por el servicio público de salud. Estas ayudas han beneficiado a xxx familias, con una aportación de xxx € del Gobierno Vasco y xxx € de presupuesto municipal (ayuda media = xxx €).</a:t>
            </a:r>
          </a:p>
          <a:p>
            <a:pPr algn="just"/>
            <a:endParaRPr lang="es-ES" sz="1000" dirty="0"/>
          </a:p>
          <a:p>
            <a:pPr algn="just"/>
            <a:r>
              <a:rPr lang="es-ES" sz="1000" dirty="0"/>
              <a:t>PRESTACIONES ECONÓMICAS ESPECIALES MUNICIPALES. Prestaciones económicas no periódicas para atender situaciones extraordinarias y urgentes no cubiertas por otros programas. Se han otorgado ayudas a xxx familias ayudas por un importe total de xxx € (ayuda media = xxx €).</a:t>
            </a:r>
          </a:p>
          <a:p>
            <a:pPr algn="just"/>
            <a:r>
              <a:rPr lang="es-ES" sz="1000" dirty="0"/>
              <a:t>AYUDAS PARA COMBATIR LA POBREZA ENERGÉTICA. Es una nueva línea de ayudas especiales municipales que sirve para para paliar y prevenir las situaciones de “pobreza energética”, entendiendo como tal aquella situación en la que la unidad familiar no puede asumir los gastos en servicios de energía suficientes para la satisfacción de necesidades domésticas o cuando la parte proporcional de sus ingresos destinada a la factura energética es excesiva. Se han otorgado xxx ayudas por un importe total de xxx € (ayuda media = xxx €).</a:t>
            </a:r>
          </a:p>
        </p:txBody>
      </p:sp>
      <p:graphicFrame>
        <p:nvGraphicFramePr>
          <p:cNvPr id="3" name="Tabla 2">
            <a:extLst>
              <a:ext uri="{FF2B5EF4-FFF2-40B4-BE49-F238E27FC236}">
                <a16:creationId xmlns:a16="http://schemas.microsoft.com/office/drawing/2014/main" id="{07A683A3-17E1-8157-BEAF-461E4F79C812}"/>
              </a:ext>
            </a:extLst>
          </p:cNvPr>
          <p:cNvGraphicFramePr>
            <a:graphicFrameLocks noGrp="1"/>
          </p:cNvGraphicFramePr>
          <p:nvPr>
            <p:extLst>
              <p:ext uri="{D42A27DB-BD31-4B8C-83A1-F6EECF244321}">
                <p14:modId xmlns:p14="http://schemas.microsoft.com/office/powerpoint/2010/main" val="583068104"/>
              </p:ext>
            </p:extLst>
          </p:nvPr>
        </p:nvGraphicFramePr>
        <p:xfrm>
          <a:off x="492306" y="4462912"/>
          <a:ext cx="8924743" cy="1306314"/>
        </p:xfrm>
        <a:graphic>
          <a:graphicData uri="http://schemas.openxmlformats.org/drawingml/2006/table">
            <a:tbl>
              <a:tblPr firstRow="1" bandRow="1">
                <a:tableStyleId>{2D5ABB26-0587-4C30-8999-92F81FD0307C}</a:tableStyleId>
              </a:tblPr>
              <a:tblGrid>
                <a:gridCol w="5044421">
                  <a:extLst>
                    <a:ext uri="{9D8B030D-6E8A-4147-A177-3AD203B41FA5}">
                      <a16:colId xmlns:a16="http://schemas.microsoft.com/office/drawing/2014/main" val="3006033696"/>
                    </a:ext>
                  </a:extLst>
                </a:gridCol>
                <a:gridCol w="1940161">
                  <a:extLst>
                    <a:ext uri="{9D8B030D-6E8A-4147-A177-3AD203B41FA5}">
                      <a16:colId xmlns:a16="http://schemas.microsoft.com/office/drawing/2014/main" val="1175911116"/>
                    </a:ext>
                  </a:extLst>
                </a:gridCol>
                <a:gridCol w="1940161">
                  <a:extLst>
                    <a:ext uri="{9D8B030D-6E8A-4147-A177-3AD203B41FA5}">
                      <a16:colId xmlns:a16="http://schemas.microsoft.com/office/drawing/2014/main" val="1446034018"/>
                    </a:ext>
                  </a:extLst>
                </a:gridCol>
              </a:tblGrid>
              <a:tr h="0">
                <a:tc>
                  <a:txBody>
                    <a:bodyPr/>
                    <a:lstStyle/>
                    <a:p>
                      <a:r>
                        <a:rPr lang="es-ES" sz="800" b="1" dirty="0">
                          <a:solidFill>
                            <a:schemeClr val="tx1"/>
                          </a:solidFill>
                        </a:rPr>
                        <a:t>INDICADOR</a:t>
                      </a:r>
                    </a:p>
                  </a:txBody>
                  <a:tcPr marT="72000" marB="7200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ES" sz="800" b="1" dirty="0">
                          <a:solidFill>
                            <a:schemeClr val="tx1"/>
                          </a:solidFill>
                        </a:rPr>
                        <a:t>ÚLTIMO DATO DISPONIBLE</a:t>
                      </a:r>
                    </a:p>
                  </a:txBody>
                  <a:tcPr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ES" sz="800" b="1" dirty="0">
                          <a:solidFill>
                            <a:schemeClr val="tx1"/>
                          </a:solidFill>
                        </a:rPr>
                        <a:t>DATO INICIAL</a:t>
                      </a:r>
                    </a:p>
                  </a:txBody>
                  <a:tcPr marT="72000" marB="7200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59515257"/>
                  </a:ext>
                </a:extLst>
              </a:tr>
              <a:tr h="215579">
                <a:tc>
                  <a:txBody>
                    <a:bodyPr/>
                    <a:lstStyle/>
                    <a:p>
                      <a:r>
                        <a:rPr lang="es-ES" sz="1000" b="0" dirty="0">
                          <a:solidFill>
                            <a:schemeClr val="tx1"/>
                          </a:solidFill>
                        </a:rPr>
                        <a:t>Renta personal media (€)</a:t>
                      </a:r>
                    </a:p>
                  </a:txBody>
                  <a:tcPr marT="72000" marB="72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1000" dirty="0"/>
                        <a:t>XX € (2024)</a:t>
                      </a:r>
                    </a:p>
                  </a:txBody>
                  <a:tcPr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1000" dirty="0"/>
                        <a:t>XX € (2015)</a:t>
                      </a:r>
                    </a:p>
                  </a:txBody>
                  <a:tcPr marT="72000" marB="72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7208856"/>
                  </a:ext>
                </a:extLst>
              </a:tr>
              <a:tr h="325546">
                <a:tc>
                  <a:txBody>
                    <a:bodyPr/>
                    <a:lstStyle/>
                    <a:p>
                      <a:pPr marL="0" indent="0" algn="l">
                        <a:lnSpc>
                          <a:spcPct val="103000"/>
                        </a:lnSpc>
                        <a:spcBef>
                          <a:spcPts val="560"/>
                        </a:spcBef>
                        <a:buNone/>
                      </a:pPr>
                      <a:r>
                        <a:rPr lang="es-ES" sz="1000" dirty="0">
                          <a:effectLst/>
                          <a:latin typeface="Arial MT"/>
                          <a:ea typeface="Arial MT"/>
                          <a:cs typeface="Arial MT"/>
                        </a:rPr>
                        <a:t>Nº</a:t>
                      </a:r>
                      <a:r>
                        <a:rPr lang="es-ES" sz="1000" spc="-30" dirty="0">
                          <a:effectLst/>
                          <a:latin typeface="Arial MT"/>
                          <a:ea typeface="Arial MT"/>
                          <a:cs typeface="Arial MT"/>
                        </a:rPr>
                        <a:t> </a:t>
                      </a:r>
                      <a:r>
                        <a:rPr lang="es-ES" sz="1000" dirty="0">
                          <a:effectLst/>
                          <a:latin typeface="Arial MT"/>
                          <a:ea typeface="Arial MT"/>
                          <a:cs typeface="Arial MT"/>
                        </a:rPr>
                        <a:t>de</a:t>
                      </a:r>
                      <a:r>
                        <a:rPr lang="es-ES" sz="1000" spc="-55" dirty="0">
                          <a:effectLst/>
                          <a:latin typeface="Arial MT"/>
                          <a:ea typeface="Arial MT"/>
                          <a:cs typeface="Arial MT"/>
                        </a:rPr>
                        <a:t> </a:t>
                      </a:r>
                      <a:r>
                        <a:rPr lang="es-ES" sz="1000" dirty="0">
                          <a:effectLst/>
                          <a:latin typeface="Arial MT"/>
                          <a:ea typeface="Arial MT"/>
                          <a:cs typeface="Arial MT"/>
                        </a:rPr>
                        <a:t>personas</a:t>
                      </a:r>
                      <a:r>
                        <a:rPr lang="es-ES" sz="1000" spc="-50" dirty="0">
                          <a:effectLst/>
                          <a:latin typeface="Arial MT"/>
                          <a:ea typeface="Arial MT"/>
                          <a:cs typeface="Arial MT"/>
                        </a:rPr>
                        <a:t> </a:t>
                      </a:r>
                      <a:r>
                        <a:rPr lang="es-ES" sz="1000" dirty="0">
                          <a:effectLst/>
                          <a:latin typeface="Arial MT"/>
                          <a:ea typeface="Arial MT"/>
                          <a:cs typeface="Arial MT"/>
                        </a:rPr>
                        <a:t>beneficiarias</a:t>
                      </a:r>
                      <a:r>
                        <a:rPr lang="es-ES" sz="1000" spc="-45" dirty="0">
                          <a:effectLst/>
                          <a:latin typeface="Arial MT"/>
                          <a:ea typeface="Arial MT"/>
                          <a:cs typeface="Arial MT"/>
                        </a:rPr>
                        <a:t> </a:t>
                      </a:r>
                      <a:r>
                        <a:rPr lang="es-ES" sz="1000" dirty="0">
                          <a:effectLst/>
                          <a:latin typeface="Arial MT"/>
                          <a:ea typeface="Arial MT"/>
                          <a:cs typeface="Arial MT"/>
                        </a:rPr>
                        <a:t>de</a:t>
                      </a:r>
                      <a:r>
                        <a:rPr lang="es-ES" sz="1000" spc="-45" dirty="0">
                          <a:effectLst/>
                          <a:latin typeface="Arial MT"/>
                          <a:ea typeface="Arial MT"/>
                          <a:cs typeface="Arial MT"/>
                        </a:rPr>
                        <a:t> </a:t>
                      </a:r>
                      <a:r>
                        <a:rPr lang="es-ES" sz="1000" dirty="0">
                          <a:effectLst/>
                          <a:latin typeface="Arial MT"/>
                          <a:ea typeface="Arial MT"/>
                          <a:cs typeface="Arial MT"/>
                        </a:rPr>
                        <a:t>Renta</a:t>
                      </a:r>
                      <a:r>
                        <a:rPr lang="es-ES" sz="1000" spc="-45" dirty="0">
                          <a:effectLst/>
                          <a:latin typeface="Arial MT"/>
                          <a:ea typeface="Arial MT"/>
                          <a:cs typeface="Arial MT"/>
                        </a:rPr>
                        <a:t> </a:t>
                      </a:r>
                      <a:r>
                        <a:rPr lang="es-ES" sz="1000" dirty="0">
                          <a:effectLst/>
                          <a:latin typeface="Arial MT"/>
                          <a:ea typeface="Arial MT"/>
                          <a:cs typeface="Arial MT"/>
                        </a:rPr>
                        <a:t>de</a:t>
                      </a:r>
                      <a:r>
                        <a:rPr lang="es-ES" sz="1000" spc="-55" dirty="0">
                          <a:effectLst/>
                          <a:latin typeface="Arial MT"/>
                          <a:ea typeface="Arial MT"/>
                          <a:cs typeface="Arial MT"/>
                        </a:rPr>
                        <a:t> </a:t>
                      </a:r>
                      <a:r>
                        <a:rPr lang="es-ES" sz="1000" dirty="0">
                          <a:effectLst/>
                          <a:latin typeface="Arial MT"/>
                          <a:ea typeface="Arial MT"/>
                          <a:cs typeface="Arial MT"/>
                        </a:rPr>
                        <a:t>Garantía</a:t>
                      </a:r>
                      <a:r>
                        <a:rPr lang="es-ES" sz="1000" spc="-55" dirty="0">
                          <a:effectLst/>
                          <a:latin typeface="Arial MT"/>
                          <a:ea typeface="Arial MT"/>
                          <a:cs typeface="Arial MT"/>
                        </a:rPr>
                        <a:t> </a:t>
                      </a:r>
                      <a:r>
                        <a:rPr lang="es-ES" sz="1000" dirty="0">
                          <a:effectLst/>
                          <a:latin typeface="Arial MT"/>
                          <a:ea typeface="Arial MT"/>
                          <a:cs typeface="Arial MT"/>
                        </a:rPr>
                        <a:t>de Ingresos por cada 1.000 habitantes</a:t>
                      </a:r>
                      <a:endParaRPr lang="es-ES" sz="1100" dirty="0">
                        <a:effectLst/>
                        <a:latin typeface="Arial MT"/>
                        <a:ea typeface="Arial MT"/>
                        <a:cs typeface="Arial MT"/>
                      </a:endParaRPr>
                    </a:p>
                  </a:txBody>
                  <a:tcPr marL="90000" marR="90000" marT="72000" marB="72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13995" marR="198755" algn="ctr">
                        <a:spcBef>
                          <a:spcPts val="560"/>
                        </a:spcBef>
                        <a:buNone/>
                      </a:pPr>
                      <a:r>
                        <a:rPr lang="es-ES" sz="1000" spc="-10" dirty="0">
                          <a:effectLst/>
                          <a:latin typeface="Arial MT"/>
                          <a:ea typeface="Arial MT"/>
                          <a:cs typeface="Arial MT"/>
                        </a:rPr>
                        <a:t>XX</a:t>
                      </a:r>
                      <a:r>
                        <a:rPr lang="es-ES" sz="1100" spc="0" dirty="0">
                          <a:effectLst/>
                          <a:latin typeface="Arial MT"/>
                          <a:ea typeface="Arial MT"/>
                          <a:cs typeface="Arial MT"/>
                        </a:rPr>
                        <a:t> </a:t>
                      </a:r>
                      <a:r>
                        <a:rPr lang="es-ES" sz="1000" spc="-10" dirty="0">
                          <a:effectLst/>
                          <a:latin typeface="Arial MT"/>
                          <a:ea typeface="Arial MT"/>
                          <a:cs typeface="Arial MT"/>
                        </a:rPr>
                        <a:t>(2024)</a:t>
                      </a:r>
                      <a:r>
                        <a:rPr lang="es-ES" sz="800" dirty="0">
                          <a:effectLst/>
                          <a:latin typeface="Arial MT"/>
                          <a:ea typeface="Arial MT"/>
                          <a:cs typeface="Arial MT"/>
                        </a:rPr>
                        <a:t> </a:t>
                      </a:r>
                      <a:endParaRPr lang="es-ES" sz="1100" dirty="0">
                        <a:effectLst/>
                        <a:latin typeface="Arial MT"/>
                        <a:ea typeface="Arial MT"/>
                        <a:cs typeface="Arial MT"/>
                      </a:endParaRPr>
                    </a:p>
                  </a:txBody>
                  <a:tcPr marL="0" marR="0"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213995" marR="198755" algn="ctr">
                        <a:spcBef>
                          <a:spcPts val="560"/>
                        </a:spcBef>
                        <a:buNone/>
                      </a:pPr>
                      <a:r>
                        <a:rPr lang="es-ES" sz="1000" spc="-10" dirty="0">
                          <a:effectLst/>
                          <a:latin typeface="Arial MT"/>
                          <a:ea typeface="Arial MT"/>
                          <a:cs typeface="Arial MT"/>
                        </a:rPr>
                        <a:t>XX</a:t>
                      </a:r>
                      <a:r>
                        <a:rPr lang="es-ES" sz="1100" spc="0" dirty="0">
                          <a:effectLst/>
                          <a:latin typeface="Arial MT"/>
                          <a:ea typeface="Arial MT"/>
                          <a:cs typeface="Arial MT"/>
                        </a:rPr>
                        <a:t> </a:t>
                      </a:r>
                      <a:r>
                        <a:rPr lang="es-ES" sz="1000" spc="-10" dirty="0">
                          <a:effectLst/>
                          <a:latin typeface="Arial MT"/>
                          <a:ea typeface="Arial MT"/>
                          <a:cs typeface="Arial MT"/>
                        </a:rPr>
                        <a:t>(2015)</a:t>
                      </a:r>
                      <a:endParaRPr lang="es-ES" sz="1100" dirty="0">
                        <a:effectLst/>
                        <a:latin typeface="Arial MT"/>
                        <a:ea typeface="Arial MT"/>
                        <a:cs typeface="Arial MT"/>
                      </a:endParaRPr>
                    </a:p>
                  </a:txBody>
                  <a:tcPr marL="0" marR="0" marT="72000" marB="72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348342"/>
                  </a:ext>
                </a:extLst>
              </a:tr>
              <a:tr h="215579">
                <a:tc>
                  <a:txBody>
                    <a:bodyPr/>
                    <a:lstStyle/>
                    <a:p>
                      <a:r>
                        <a:rPr lang="es-ES" sz="1000" b="0" dirty="0">
                          <a:solidFill>
                            <a:schemeClr val="tx1"/>
                          </a:solidFill>
                        </a:rPr>
                        <a:t>Proporción del gasto municipal que se dedica a protección y promoción social </a:t>
                      </a:r>
                    </a:p>
                  </a:txBody>
                  <a:tcPr marT="72000" marB="72000">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1000" dirty="0"/>
                        <a:t>XX,XX%  (2024)</a:t>
                      </a:r>
                    </a:p>
                  </a:txBody>
                  <a:tcPr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ES" sz="1000" dirty="0"/>
                        <a:t>XXX%  (2017)</a:t>
                      </a:r>
                    </a:p>
                  </a:txBody>
                  <a:tcPr marT="72000" marB="7200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186381"/>
                  </a:ext>
                </a:extLst>
              </a:tr>
            </a:tbl>
          </a:graphicData>
        </a:graphic>
      </p:graphicFrame>
      <p:sp>
        <p:nvSpPr>
          <p:cNvPr id="5" name="Rectángulo: esquinas redondeadas 4">
            <a:extLst>
              <a:ext uri="{FF2B5EF4-FFF2-40B4-BE49-F238E27FC236}">
                <a16:creationId xmlns:a16="http://schemas.microsoft.com/office/drawing/2014/main" id="{D2557828-9BB2-53BE-CE6C-1B7ED1B80CC9}"/>
              </a:ext>
            </a:extLst>
          </p:cNvPr>
          <p:cNvSpPr/>
          <p:nvPr/>
        </p:nvSpPr>
        <p:spPr>
          <a:xfrm>
            <a:off x="7956944" y="2794962"/>
            <a:ext cx="1138883" cy="792088"/>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s-ES" sz="1000" dirty="0"/>
              <a:t>Ejemplo de contenido</a:t>
            </a:r>
          </a:p>
        </p:txBody>
      </p:sp>
      <p:pic>
        <p:nvPicPr>
          <p:cNvPr id="68" name="Imagen 67">
            <a:extLst>
              <a:ext uri="{FF2B5EF4-FFF2-40B4-BE49-F238E27FC236}">
                <a16:creationId xmlns:a16="http://schemas.microsoft.com/office/drawing/2014/main" id="{1B0A423A-27F2-4F6C-79D3-E31921831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292" y="305740"/>
            <a:ext cx="355305" cy="355305"/>
          </a:xfrm>
          <a:prstGeom prst="rect">
            <a:avLst/>
          </a:prstGeom>
        </p:spPr>
      </p:pic>
      <p:sp>
        <p:nvSpPr>
          <p:cNvPr id="4" name="CuadroTexto 3">
            <a:extLst>
              <a:ext uri="{FF2B5EF4-FFF2-40B4-BE49-F238E27FC236}">
                <a16:creationId xmlns:a16="http://schemas.microsoft.com/office/drawing/2014/main" id="{DCCDC49A-019C-6CBD-C9C9-ADB10D9810D7}"/>
              </a:ext>
            </a:extLst>
          </p:cNvPr>
          <p:cNvSpPr txBox="1"/>
          <p:nvPr/>
        </p:nvSpPr>
        <p:spPr>
          <a:xfrm>
            <a:off x="416496" y="4221088"/>
            <a:ext cx="4248000" cy="276999"/>
          </a:xfrm>
          <a:prstGeom prst="rect">
            <a:avLst/>
          </a:prstGeom>
          <a:noFill/>
        </p:spPr>
        <p:txBody>
          <a:bodyPr wrap="square" rtlCol="0">
            <a:spAutoFit/>
          </a:bodyPr>
          <a:lstStyle/>
          <a:p>
            <a:pPr algn="just"/>
            <a:r>
              <a:rPr lang="es-ES" sz="1200" b="1" dirty="0">
                <a:solidFill>
                  <a:schemeClr val="bg1"/>
                </a:solidFill>
                <a:highlight>
                  <a:srgbClr val="808080"/>
                </a:highlight>
              </a:rPr>
              <a:t>INDICADORES ASOCIADOS</a:t>
            </a:r>
          </a:p>
        </p:txBody>
      </p:sp>
    </p:spTree>
    <p:extLst>
      <p:ext uri="{BB962C8B-B14F-4D97-AF65-F5344CB8AC3E}">
        <p14:creationId xmlns:p14="http://schemas.microsoft.com/office/powerpoint/2010/main" val="2534898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1B83-F750-421C-38FF-8B94BF60BD50}"/>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3C81FEAC-B356-7538-3BC3-95B4716CADFA}"/>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b="0" dirty="0">
                <a:solidFill>
                  <a:schemeClr val="tx1">
                    <a:lumMod val="75000"/>
                    <a:lumOff val="25000"/>
                  </a:schemeClr>
                </a:solidFill>
                <a:latin typeface="+mn-lt"/>
                <a:sym typeface="Nunito Sans"/>
              </a:rPr>
              <a:t>Acciones transformadoras vinculadas al </a:t>
            </a:r>
            <a:r>
              <a:rPr lang="es-ES" sz="1300" dirty="0">
                <a:solidFill>
                  <a:schemeClr val="tx1">
                    <a:lumMod val="75000"/>
                    <a:lumOff val="25000"/>
                  </a:schemeClr>
                </a:solidFill>
                <a:latin typeface="+mn-lt"/>
                <a:sym typeface="Nunito Sans"/>
              </a:rPr>
              <a:t>ODS 2 Hambre cero</a:t>
            </a:r>
          </a:p>
        </p:txBody>
      </p:sp>
      <p:pic>
        <p:nvPicPr>
          <p:cNvPr id="2" name="Imagen 1">
            <a:extLst>
              <a:ext uri="{FF2B5EF4-FFF2-40B4-BE49-F238E27FC236}">
                <a16:creationId xmlns:a16="http://schemas.microsoft.com/office/drawing/2014/main" id="{E401202D-068F-21A7-04D5-D09775B1A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65488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5616-4B6F-04E1-F87A-29511E021955}"/>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BF14549E-FC09-31E4-2E68-00E80A2AD4EA}"/>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b="0" dirty="0">
                <a:solidFill>
                  <a:schemeClr val="tx1">
                    <a:lumMod val="75000"/>
                    <a:lumOff val="25000"/>
                  </a:schemeClr>
                </a:solidFill>
                <a:latin typeface="+mn-lt"/>
                <a:sym typeface="Nunito Sans"/>
              </a:rPr>
              <a:t>Acciones transformadoras vinculadas al </a:t>
            </a:r>
            <a:r>
              <a:rPr lang="es-ES" sz="1300" dirty="0">
                <a:solidFill>
                  <a:schemeClr val="tx1">
                    <a:lumMod val="75000"/>
                    <a:lumOff val="25000"/>
                  </a:schemeClr>
                </a:solidFill>
                <a:latin typeface="+mn-lt"/>
                <a:sym typeface="Nunito Sans"/>
              </a:rPr>
              <a:t>ODS 3 Salud y bienestar</a:t>
            </a:r>
          </a:p>
        </p:txBody>
      </p:sp>
      <p:pic>
        <p:nvPicPr>
          <p:cNvPr id="3" name="Imagen 2">
            <a:extLst>
              <a:ext uri="{FF2B5EF4-FFF2-40B4-BE49-F238E27FC236}">
                <a16:creationId xmlns:a16="http://schemas.microsoft.com/office/drawing/2014/main" id="{22399BB4-1C8D-3878-BE0A-6EA291683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386566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E2FCA-DC62-FED5-5574-E702BC167697}"/>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8EC78AD2-281F-3D50-DA1B-B3E7B5BC3E4C}"/>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b="0" dirty="0">
                <a:solidFill>
                  <a:schemeClr val="tx1">
                    <a:lumMod val="75000"/>
                    <a:lumOff val="25000"/>
                  </a:schemeClr>
                </a:solidFill>
                <a:latin typeface="+mn-lt"/>
                <a:sym typeface="Nunito Sans"/>
              </a:rPr>
              <a:t>Acciones transformadoras vinculadas al </a:t>
            </a:r>
            <a:r>
              <a:rPr lang="es-ES" sz="1300" dirty="0">
                <a:solidFill>
                  <a:schemeClr val="tx1">
                    <a:lumMod val="75000"/>
                    <a:lumOff val="25000"/>
                  </a:schemeClr>
                </a:solidFill>
                <a:latin typeface="+mn-lt"/>
                <a:sym typeface="Nunito Sans"/>
              </a:rPr>
              <a:t>ODS 4 Educación de calidad</a:t>
            </a:r>
          </a:p>
        </p:txBody>
      </p:sp>
      <p:pic>
        <p:nvPicPr>
          <p:cNvPr id="3" name="Imagen 2">
            <a:extLst>
              <a:ext uri="{FF2B5EF4-FFF2-40B4-BE49-F238E27FC236}">
                <a16:creationId xmlns:a16="http://schemas.microsoft.com/office/drawing/2014/main" id="{343AA851-5DA2-4795-5C1D-2AD8EB0D3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241737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24AC-3D05-F261-4580-60D4610CCE2B}"/>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001E6513-A070-0834-AB60-072DA1409EE0}"/>
              </a:ext>
            </a:extLst>
          </p:cNvPr>
          <p:cNvSpPr txBox="1">
            <a:spLocks/>
          </p:cNvSpPr>
          <p:nvPr/>
        </p:nvSpPr>
        <p:spPr>
          <a:xfrm>
            <a:off x="487363" y="332656"/>
            <a:ext cx="7560840"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b="0" dirty="0">
                <a:solidFill>
                  <a:schemeClr val="tx1">
                    <a:lumMod val="75000"/>
                    <a:lumOff val="25000"/>
                  </a:schemeClr>
                </a:solidFill>
                <a:latin typeface="+mn-lt"/>
                <a:sym typeface="Nunito Sans"/>
              </a:rPr>
              <a:t>Acciones transformadoras vinculadas al </a:t>
            </a:r>
            <a:r>
              <a:rPr lang="es-ES" sz="1300" dirty="0">
                <a:solidFill>
                  <a:schemeClr val="tx1">
                    <a:lumMod val="75000"/>
                    <a:lumOff val="25000"/>
                  </a:schemeClr>
                </a:solidFill>
                <a:latin typeface="+mn-lt"/>
                <a:sym typeface="Nunito Sans"/>
              </a:rPr>
              <a:t>ODS 5 Igualdad de género</a:t>
            </a:r>
          </a:p>
        </p:txBody>
      </p:sp>
      <p:pic>
        <p:nvPicPr>
          <p:cNvPr id="4" name="Imagen 3">
            <a:extLst>
              <a:ext uri="{FF2B5EF4-FFF2-40B4-BE49-F238E27FC236}">
                <a16:creationId xmlns:a16="http://schemas.microsoft.com/office/drawing/2014/main" id="{58F73544-2E35-129D-BEAE-9F968B7AA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155079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37A9A-F4E2-3BFD-DA31-86C68FE10B1C}"/>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F85E939C-9645-E381-E3C1-E00DFBC55A83}"/>
              </a:ext>
            </a:extLst>
          </p:cNvPr>
          <p:cNvSpPr txBox="1">
            <a:spLocks/>
          </p:cNvSpPr>
          <p:nvPr/>
        </p:nvSpPr>
        <p:spPr>
          <a:xfrm>
            <a:off x="487363" y="332656"/>
            <a:ext cx="7632848" cy="20005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1500" b="0">
                <a:solidFill>
                  <a:schemeClr val="tx1">
                    <a:lumMod val="75000"/>
                    <a:lumOff val="25000"/>
                  </a:schemeClr>
                </a:solidFill>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ES" sz="1300" dirty="0">
                <a:sym typeface="Nunito Sans"/>
              </a:rPr>
              <a:t>Acciones transformadoras vinculadas al </a:t>
            </a:r>
            <a:r>
              <a:rPr lang="es-ES" sz="1300" b="1" dirty="0">
                <a:sym typeface="Nunito Sans"/>
              </a:rPr>
              <a:t>ODS 6 Agua limpia y saneamiento</a:t>
            </a:r>
          </a:p>
        </p:txBody>
      </p:sp>
      <p:pic>
        <p:nvPicPr>
          <p:cNvPr id="4" name="Imagen 3">
            <a:extLst>
              <a:ext uri="{FF2B5EF4-FFF2-40B4-BE49-F238E27FC236}">
                <a16:creationId xmlns:a16="http://schemas.microsoft.com/office/drawing/2014/main" id="{2F188C89-5C10-6CC9-F35E-3DA74F3D3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288" y="305740"/>
            <a:ext cx="355305" cy="355305"/>
          </a:xfrm>
          <a:prstGeom prst="rect">
            <a:avLst/>
          </a:prstGeom>
        </p:spPr>
      </p:pic>
    </p:spTree>
    <p:extLst>
      <p:ext uri="{BB962C8B-B14F-4D97-AF65-F5344CB8AC3E}">
        <p14:creationId xmlns:p14="http://schemas.microsoft.com/office/powerpoint/2010/main" val="503903160"/>
      </p:ext>
    </p:extLst>
  </p:cSld>
  <p:clrMapOvr>
    <a:masterClrMapping/>
  </p:clrMapOvr>
</p:sld>
</file>

<file path=ppt/theme/theme1.xml><?xml version="1.0" encoding="utf-8"?>
<a:theme xmlns:a="http://schemas.openxmlformats.org/drawingml/2006/main" name="Página normal (con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F9EB9E71C815840B65D7F020C9B88AB" ma:contentTypeVersion="14" ma:contentTypeDescription="Crear nuevo documento." ma:contentTypeScope="" ma:versionID="1892fd45be2717f35b72345f470bb542">
  <xsd:schema xmlns:xsd="http://www.w3.org/2001/XMLSchema" xmlns:xs="http://www.w3.org/2001/XMLSchema" xmlns:p="http://schemas.microsoft.com/office/2006/metadata/properties" xmlns:ns2="56cea4fb-75aa-457a-93fd-7d2bbcf5e71c" xmlns:ns3="e5c38e7c-7bf1-4f65-9867-418feb6a25f6" targetNamespace="http://schemas.microsoft.com/office/2006/metadata/properties" ma:root="true" ma:fieldsID="6fae8b85eba5b8a3a4d25d97461c2de7" ns2:_="" ns3:_="">
    <xsd:import namespace="56cea4fb-75aa-457a-93fd-7d2bbcf5e71c"/>
    <xsd:import namespace="e5c38e7c-7bf1-4f65-9867-418feb6a25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ea4fb-75aa-457a-93fd-7d2bbcf5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1e330baa-57d1-487f-8aec-6489e771093d"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8e7c-7bf1-4f65-9867-418feb6a25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35097b-a125-42e7-8a12-10c571468e7d}" ma:internalName="TaxCatchAll" ma:showField="CatchAllData" ma:web="e5c38e7c-7bf1-4f65-9867-418feb6a2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cea4fb-75aa-457a-93fd-7d2bbcf5e71c">
      <Terms xmlns="http://schemas.microsoft.com/office/infopath/2007/PartnerControls"/>
    </lcf76f155ced4ddcb4097134ff3c332f>
    <TaxCatchAll xmlns="e5c38e7c-7bf1-4f65-9867-418feb6a25f6" xsi:nil="true"/>
  </documentManagement>
</p:properties>
</file>

<file path=customXml/itemProps1.xml><?xml version="1.0" encoding="utf-8"?>
<ds:datastoreItem xmlns:ds="http://schemas.openxmlformats.org/officeDocument/2006/customXml" ds:itemID="{77E9D5B5-6241-4CA0-99BA-284BA365E33A}">
  <ds:schemaRefs>
    <ds:schemaRef ds:uri="http://schemas.microsoft.com/sharepoint/v3/contenttype/forms"/>
  </ds:schemaRefs>
</ds:datastoreItem>
</file>

<file path=customXml/itemProps2.xml><?xml version="1.0" encoding="utf-8"?>
<ds:datastoreItem xmlns:ds="http://schemas.openxmlformats.org/officeDocument/2006/customXml" ds:itemID="{6B861965-F64D-43F8-85CC-7555E38E8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ea4fb-75aa-457a-93fd-7d2bbcf5e71c"/>
    <ds:schemaRef ds:uri="e5c38e7c-7bf1-4f65-9867-418feb6a2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943EC4-CFD4-4854-9644-0B9CFA6BA203}">
  <ds:schemaRefs>
    <ds:schemaRef ds:uri="http://purl.org/dc/terms/"/>
    <ds:schemaRef ds:uri="e5c38e7c-7bf1-4f65-9867-418feb6a25f6"/>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56cea4fb-75aa-457a-93fd-7d2bbcf5e71c"/>
  </ds:schemaRefs>
</ds:datastoreItem>
</file>

<file path=docMetadata/LabelInfo.xml><?xml version="1.0" encoding="utf-8"?>
<clbl:labelList xmlns:clbl="http://schemas.microsoft.com/office/2020/mipLabelMetadata">
  <clbl:label id="{8cf511d2-b72b-412b-b9d0-5c34375959ff}" enabled="0" method="" siteId="{8cf511d2-b72b-412b-b9d0-5c34375959ff}" removed="1"/>
</clbl:labelList>
</file>

<file path=docProps/app.xml><?xml version="1.0" encoding="utf-8"?>
<Properties xmlns="http://schemas.openxmlformats.org/officeDocument/2006/extended-properties" xmlns:vt="http://schemas.openxmlformats.org/officeDocument/2006/docPropsVTypes">
  <Template/>
  <TotalTime>51460</TotalTime>
  <Words>1343</Words>
  <Application>Microsoft Office PowerPoint</Application>
  <PresentationFormat>A4 (210 x 297 mm)</PresentationFormat>
  <Paragraphs>114</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Arial MT</vt:lpstr>
      <vt:lpstr>Calibri</vt:lpstr>
      <vt:lpstr>Nunito Sans</vt:lpstr>
      <vt:lpstr>Wingdings</vt:lpstr>
      <vt:lpstr>Página normal (con logos)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Tristán Shedden</dc:creator>
  <cp:keywords/>
  <dc:description/>
  <cp:lastModifiedBy>Joseba Egia</cp:lastModifiedBy>
  <cp:revision>1599</cp:revision>
  <cp:lastPrinted>2023-08-08T10:13:38Z</cp:lastPrinted>
  <dcterms:created xsi:type="dcterms:W3CDTF">2014-04-07T08:59:41Z</dcterms:created>
  <dcterms:modified xsi:type="dcterms:W3CDTF">2025-09-23T07:35:20Z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{94666364-2a4d-4bdb-a897-222c4698956a}</vt:lpwstr>
  </property>
  <property fmtid="{D5CDD505-2E9C-101B-9397-08002B2CF9AE}" pid="5" name="eSynDocContactDesc">
    <vt:lpwstr>
    </vt:lpwstr>
  </property>
  <property fmtid="{D5CDD505-2E9C-101B-9397-08002B2CF9AE}" pid="6" name="eSynDocAccountDesc">
    <vt:lpwstr>Diputación Foral Gipuzkoa (grupo)</vt:lpwstr>
  </property>
  <property fmtid="{D5CDD505-2E9C-101B-9397-08002B2CF9AE}" pid="7" name="eSynDocProjectDesc">
    <vt:lpwstr>DFG Promoción Igualdad y Conciliación en Ámbito Laboral 2017</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4. S&amp;F Igualdad y responsabilidad social</vt:lpwstr>
  </property>
  <property fmtid="{D5CDD505-2E9C-101B-9397-08002B2CF9AE}" pid="11" name="eSynDocResourceDesc">
    <vt:lpwstr>Teresa Hormaeche</vt:lpwstr>
  </property>
  <property fmtid="{D5CDD505-2E9C-101B-9397-08002B2CF9AE}" pid="12" name="eSynTransactionEntryKey">
    <vt:lpwstr>
    </vt:lpwstr>
  </property>
  <property fmtid="{D5CDD505-2E9C-101B-9397-08002B2CF9AE}" pid="13" name="eSynDocVersionStartDate">
    <vt:lpwstr>
    </vt:lpwstr>
  </property>
  <property fmtid="{D5CDD505-2E9C-101B-9397-08002B2CF9AE}" pid="14" name="eSynDocVersion">
    <vt:lpwstr>
    </vt:lpwstr>
  </property>
  <property fmtid="{D5CDD505-2E9C-101B-9397-08002B2CF9AE}" pid="15" name="eSynDocAttachFileName">
    <vt:lpwstr>DFG Igualdad ámbito laboral 2017 - propuesta 2017 03 12 ventregada.pptx</vt:lpwstr>
  </property>
  <property fmtid="{D5CDD505-2E9C-101B-9397-08002B2CF9AE}" pid="16" name="eSynDocSummary">
    <vt:lpwstr>
    </vt:lpwstr>
  </property>
  <property fmtid="{D5CDD505-2E9C-101B-9397-08002B2CF9AE}" pid="17" name="eSynDocPublish">
    <vt:lpwstr>0</vt:lpwstr>
  </property>
  <property fmtid="{D5CDD505-2E9C-101B-9397-08002B2CF9AE}" pid="18" name="eSynDocTypeID">
    <vt:lpwstr>0</vt:lpwstr>
  </property>
  <property fmtid="{D5CDD505-2E9C-101B-9397-08002B2CF9AE}" pid="19" name="eSynDocSerialNumber">
    <vt:lpwstr>
    </vt:lpwstr>
  </property>
  <property fmtid="{D5CDD505-2E9C-101B-9397-08002B2CF9AE}" pid="20" name="eSynDocSubject">
    <vt:lpwstr>DFG Promoción Igualdad y Conciliación en Ámbito Laboral 2017 - Propuesta técnica (versión entregada)</vt:lpwstr>
  </property>
  <property fmtid="{D5CDD505-2E9C-101B-9397-08002B2CF9AE}" pid="21" name="eSynDocItem">
    <vt:lpwstr>0004</vt:lpwstr>
  </property>
  <property fmtid="{D5CDD505-2E9C-101B-9397-08002B2CF9AE}" pid="22" name="eSynDocAcctContact">
    <vt:lpwstr>
    </vt:lpwstr>
  </property>
  <property fmtid="{D5CDD505-2E9C-101B-9397-08002B2CF9AE}" pid="23" name="eSynDocContactID">
    <vt:lpwstr>
    </vt:lpwstr>
  </property>
  <property fmtid="{D5CDD505-2E9C-101B-9397-08002B2CF9AE}" pid="24" name="eSynDocAccount">
    <vt:lpwstr>57</vt:lpwstr>
  </property>
  <property fmtid="{D5CDD505-2E9C-101B-9397-08002B2CF9AE}" pid="25" name="eSynDocResource">
    <vt:lpwstr>33</vt:lpwstr>
  </property>
  <property fmtid="{D5CDD505-2E9C-101B-9397-08002B2CF9AE}" pid="26" name="eSynDocProjectNr">
    <vt:lpwstr>A1177</vt:lpwstr>
  </property>
  <property fmtid="{D5CDD505-2E9C-101B-9397-08002B2CF9AE}" pid="27" name="eSynDocSecurity">
    <vt:lpwstr>10</vt:lpwstr>
  </property>
  <property fmtid="{D5CDD505-2E9C-101B-9397-08002B2CF9AE}" pid="28" name="eSynDocAssortment">
    <vt:lpwstr>000</vt:lpwstr>
  </property>
  <property fmtid="{D5CDD505-2E9C-101B-9397-08002B2CF9AE}" pid="29" name="eSynDocLanguageCode">
    <vt:lpwstr>
    </vt:lpwstr>
  </property>
  <property fmtid="{D5CDD505-2E9C-101B-9397-08002B2CF9AE}" pid="30" name="eSynDocDivisionDesc">
    <vt:lpwstr>
    </vt:lpwstr>
  </property>
  <property fmtid="{D5CDD505-2E9C-101B-9397-08002B2CF9AE}" pid="31" name="eSynDocDivision">
    <vt:lpwstr>
    </vt:lpwstr>
  </property>
  <property fmtid="{D5CDD505-2E9C-101B-9397-08002B2CF9AE}" pid="32" name="eSynDocParentDocument">
    <vt:lpwstr>
    </vt:lpwstr>
  </property>
  <property fmtid="{D5CDD505-2E9C-101B-9397-08002B2CF9AE}" pid="33" name="eSynDocSubCategory">
    <vt:lpwstr>Propuestas del proyecto</vt:lpwstr>
  </property>
  <property fmtid="{D5CDD505-2E9C-101B-9397-08002B2CF9AE}" pid="34" name="eSynDocCategoryID">
    <vt:lpwstr>Documentos de Proyectos</vt:lpwstr>
  </property>
  <property fmtid="{D5CDD505-2E9C-101B-9397-08002B2CF9AE}" pid="35" name="eSynDocGroupDesc">
    <vt:lpwstr>Consultoría</vt:lpwstr>
  </property>
  <property fmtid="{D5CDD505-2E9C-101B-9397-08002B2CF9AE}" pid="36" name="eSynDocGroupID">
    <vt:lpwstr>9</vt:lpwstr>
  </property>
  <property fmtid="{D5CDD505-2E9C-101B-9397-08002B2CF9AE}" pid="37" name="eSynDocHID">
    <vt:lpwstr>20355</vt:lpwstr>
  </property>
  <property fmtid="{D5CDD505-2E9C-101B-9397-08002B2CF9AE}" pid="38" name="eSynCleanUp11/26/2014 18:09:16">
    <vt:i4>1</vt:i4>
  </property>
  <property fmtid="{D5CDD505-2E9C-101B-9397-08002B2CF9AE}" pid="39" name="eSynCleanUp10/28/2015 11:28:13">
    <vt:i4>1</vt:i4>
  </property>
  <property fmtid="{D5CDD505-2E9C-101B-9397-08002B2CF9AE}" pid="40" name="eSynCleanUp03/13/2017 09:37:58">
    <vt:i4>1</vt:i4>
  </property>
  <property fmtid="{D5CDD505-2E9C-101B-9397-08002B2CF9AE}" pid="41" name="eSynCleanUp05/25/2017 12:08:29">
    <vt:i4>1</vt:i4>
  </property>
  <property fmtid="{D5CDD505-2E9C-101B-9397-08002B2CF9AE}" pid="42" name="ContentTypeId">
    <vt:lpwstr>0x0101001F9EB9E71C815840B65D7F020C9B88AB</vt:lpwstr>
  </property>
  <property fmtid="{D5CDD505-2E9C-101B-9397-08002B2CF9AE}" pid="43" name="MediaServiceImageTags">
    <vt:lpwstr/>
  </property>
  <property fmtid="{D5CDD505-2E9C-101B-9397-08002B2CF9AE}" pid="44" name="xd_ProgID">
    <vt:lpwstr/>
  </property>
  <property fmtid="{D5CDD505-2E9C-101B-9397-08002B2CF9AE}" pid="45" name="ComplianceAssetId">
    <vt:lpwstr/>
  </property>
  <property fmtid="{D5CDD505-2E9C-101B-9397-08002B2CF9AE}" pid="46" name="TemplateUrl">
    <vt:lpwstr/>
  </property>
  <property fmtid="{D5CDD505-2E9C-101B-9397-08002B2CF9AE}" pid="47" name="_ExtendedDescription">
    <vt:lpwstr/>
  </property>
  <property fmtid="{D5CDD505-2E9C-101B-9397-08002B2CF9AE}" pid="48" name="xd_Signature">
    <vt:bool>false</vt:bool>
  </property>
  <property fmtid="{D5CDD505-2E9C-101B-9397-08002B2CF9AE}" pid="49" name="TriggerFlowInfo">
    <vt:lpwstr/>
  </property>
</Properties>
</file>