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handoutMasterIdLst>
    <p:handoutMasterId r:id="rId30"/>
  </p:handoutMasterIdLst>
  <p:sldIdLst>
    <p:sldId id="2233" r:id="rId5"/>
    <p:sldId id="2327" r:id="rId6"/>
    <p:sldId id="2296" r:id="rId7"/>
    <p:sldId id="2308" r:id="rId8"/>
    <p:sldId id="2309" r:id="rId9"/>
    <p:sldId id="2310" r:id="rId10"/>
    <p:sldId id="2311" r:id="rId11"/>
    <p:sldId id="2312" r:id="rId12"/>
    <p:sldId id="2315" r:id="rId13"/>
    <p:sldId id="2316" r:id="rId14"/>
    <p:sldId id="2313" r:id="rId15"/>
    <p:sldId id="2325" r:id="rId16"/>
    <p:sldId id="2314" r:id="rId17"/>
    <p:sldId id="2317" r:id="rId18"/>
    <p:sldId id="2318" r:id="rId19"/>
    <p:sldId id="2319" r:id="rId20"/>
    <p:sldId id="2320" r:id="rId21"/>
    <p:sldId id="2321" r:id="rId22"/>
    <p:sldId id="2322" r:id="rId23"/>
    <p:sldId id="2323" r:id="rId24"/>
    <p:sldId id="2324" r:id="rId25"/>
    <p:sldId id="2326" r:id="rId26"/>
    <p:sldId id="2328" r:id="rId27"/>
    <p:sldId id="2329" r:id="rId28"/>
  </p:sldIdLst>
  <p:sldSz cx="9906000" cy="6858000" type="A4"/>
  <p:notesSz cx="6888163" cy="10018713"/>
  <p:defaultTextStyle>
    <a:defPPr>
      <a:defRPr lang="es-E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1"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2" algn="l" defTabSz="913960" rtl="0" eaLnBrk="1" latinLnBrk="0" hangingPunct="1">
      <a:defRPr sz="1800" kern="1200">
        <a:solidFill>
          <a:schemeClr val="tx1"/>
        </a:solidFill>
        <a:latin typeface="+mn-lt"/>
        <a:ea typeface="+mn-ea"/>
        <a:cs typeface="+mn-cs"/>
      </a:defRPr>
    </a:lvl6pPr>
    <a:lvl7pPr marL="2741882" algn="l" defTabSz="913960" rtl="0" eaLnBrk="1" latinLnBrk="0" hangingPunct="1">
      <a:defRPr sz="1800" kern="1200">
        <a:solidFill>
          <a:schemeClr val="tx1"/>
        </a:solidFill>
        <a:latin typeface="+mn-lt"/>
        <a:ea typeface="+mn-ea"/>
        <a:cs typeface="+mn-cs"/>
      </a:defRPr>
    </a:lvl7pPr>
    <a:lvl8pPr marL="3198862" algn="l" defTabSz="913960" rtl="0" eaLnBrk="1" latinLnBrk="0" hangingPunct="1">
      <a:defRPr sz="1800" kern="1200">
        <a:solidFill>
          <a:schemeClr val="tx1"/>
        </a:solidFill>
        <a:latin typeface="+mn-lt"/>
        <a:ea typeface="+mn-ea"/>
        <a:cs typeface="+mn-cs"/>
      </a:defRPr>
    </a:lvl8pPr>
    <a:lvl9pPr marL="3655841" algn="l" defTabSz="9139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88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56">
          <p15:clr>
            <a:srgbClr val="A4A3A4"/>
          </p15:clr>
        </p15:guide>
        <p15:guide id="2" pos="21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E2255"/>
    <a:srgbClr val="ECECEC"/>
    <a:srgbClr val="E4E4E4"/>
    <a:srgbClr val="D6CDE1"/>
    <a:srgbClr val="C7BBD7"/>
    <a:srgbClr val="CCCCFF"/>
    <a:srgbClr val="23145F"/>
    <a:srgbClr val="FFCC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0E3D5-AEEF-4F38-90EB-25851438B8B7}" v="90" dt="2025-09-23T07:10:20.809"/>
    <p1510:client id="{E5A8BDD9-8C7E-4FE8-B9C6-F42D3A197FDA}" v="24" dt="2025-09-23T06:37:18.0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38" autoAdjust="0"/>
  </p:normalViewPr>
  <p:slideViewPr>
    <p:cSldViewPr showGuides="1">
      <p:cViewPr varScale="1">
        <p:scale>
          <a:sx n="99" d="100"/>
          <a:sy n="99" d="100"/>
        </p:scale>
        <p:origin x="1642" y="101"/>
      </p:cViewPr>
      <p:guideLst>
        <p:guide pos="4889"/>
        <p:guide orient="horz" pos="2160"/>
      </p:guideLst>
    </p:cSldViewPr>
  </p:slideViewPr>
  <p:notesTextViewPr>
    <p:cViewPr>
      <p:scale>
        <a:sx n="3" d="2"/>
        <a:sy n="3" d="2"/>
      </p:scale>
      <p:origin x="0" y="0"/>
    </p:cViewPr>
  </p:notesTextViewPr>
  <p:sorterViewPr>
    <p:cViewPr varScale="1">
      <p:scale>
        <a:sx n="1" d="1"/>
        <a:sy n="1" d="1"/>
      </p:scale>
      <p:origin x="0" y="-2741"/>
    </p:cViewPr>
  </p:sorterViewPr>
  <p:notesViewPr>
    <p:cSldViewPr showGuides="1">
      <p:cViewPr varScale="1">
        <p:scale>
          <a:sx n="80" d="100"/>
          <a:sy n="80" d="100"/>
        </p:scale>
        <p:origin x="-31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ba Egia" userId="c69532da-ca1a-42fd-9c10-0669922cb726" providerId="ADAL" clId="{9EB66C34-E435-4AF7-9AA6-9E8C3214776F}"/>
    <pc:docChg chg="undo custSel addSld delSld modSld sldOrd modMainMaster">
      <pc:chgData name="Joseba Egia" userId="c69532da-ca1a-42fd-9c10-0669922cb726" providerId="ADAL" clId="{9EB66C34-E435-4AF7-9AA6-9E8C3214776F}" dt="2025-09-23T07:38:53.905" v="2511" actId="948"/>
      <pc:docMkLst>
        <pc:docMk/>
      </pc:docMkLst>
      <pc:sldChg chg="delSp modSp mod">
        <pc:chgData name="Joseba Egia" userId="c69532da-ca1a-42fd-9c10-0669922cb726" providerId="ADAL" clId="{9EB66C34-E435-4AF7-9AA6-9E8C3214776F}" dt="2025-09-23T06:40:59.589" v="462" actId="790"/>
        <pc:sldMkLst>
          <pc:docMk/>
          <pc:sldMk cId="2516548878" sldId="2233"/>
        </pc:sldMkLst>
        <pc:spChg chg="mod">
          <ac:chgData name="Joseba Egia" userId="c69532da-ca1a-42fd-9c10-0669922cb726" providerId="ADAL" clId="{9EB66C34-E435-4AF7-9AA6-9E8C3214776F}" dt="2025-09-23T06:40:59.589" v="462" actId="790"/>
          <ac:spMkLst>
            <pc:docMk/>
            <pc:sldMk cId="2516548878" sldId="2233"/>
            <ac:spMk id="12" creationId="{1892222E-DE62-E31C-4E25-36F697399900}"/>
          </ac:spMkLst>
        </pc:spChg>
        <pc:spChg chg="del">
          <ac:chgData name="Joseba Egia" userId="c69532da-ca1a-42fd-9c10-0669922cb726" providerId="ADAL" clId="{9EB66C34-E435-4AF7-9AA6-9E8C3214776F}" dt="2025-09-23T05:26:18.794" v="1" actId="478"/>
          <ac:spMkLst>
            <pc:docMk/>
            <pc:sldMk cId="2516548878" sldId="2233"/>
            <ac:spMk id="14" creationId="{14685667-DF13-A00B-83E2-38BCE899B5DC}"/>
          </ac:spMkLst>
        </pc:spChg>
        <pc:spChg chg="mod">
          <ac:chgData name="Joseba Egia" userId="c69532da-ca1a-42fd-9c10-0669922cb726" providerId="ADAL" clId="{9EB66C34-E435-4AF7-9AA6-9E8C3214776F}" dt="2025-09-23T06:40:59.589" v="462" actId="790"/>
          <ac:spMkLst>
            <pc:docMk/>
            <pc:sldMk cId="2516548878" sldId="2233"/>
            <ac:spMk id="15" creationId="{77905411-621D-D1C8-BA62-0BC072FDCB5B}"/>
          </ac:spMkLst>
        </pc:spChg>
        <pc:picChg chg="del">
          <ac:chgData name="Joseba Egia" userId="c69532da-ca1a-42fd-9c10-0669922cb726" providerId="ADAL" clId="{9EB66C34-E435-4AF7-9AA6-9E8C3214776F}" dt="2025-09-23T05:26:30" v="4" actId="478"/>
          <ac:picMkLst>
            <pc:docMk/>
            <pc:sldMk cId="2516548878" sldId="2233"/>
            <ac:picMk id="13" creationId="{96A3506F-C2F2-21D9-6C0B-EE8CF8427415}"/>
          </ac:picMkLst>
        </pc:picChg>
      </pc:sldChg>
      <pc:sldChg chg="addSp delSp modSp mod">
        <pc:chgData name="Joseba Egia" userId="c69532da-ca1a-42fd-9c10-0669922cb726" providerId="ADAL" clId="{9EB66C34-E435-4AF7-9AA6-9E8C3214776F}" dt="2025-09-23T06:43:49.189" v="623"/>
        <pc:sldMkLst>
          <pc:docMk/>
          <pc:sldMk cId="3348865161" sldId="2296"/>
        </pc:sldMkLst>
        <pc:spChg chg="mod">
          <ac:chgData name="Joseba Egia" userId="c69532da-ca1a-42fd-9c10-0669922cb726" providerId="ADAL" clId="{9EB66C34-E435-4AF7-9AA6-9E8C3214776F}" dt="2025-09-23T06:43:26.432" v="617"/>
          <ac:spMkLst>
            <pc:docMk/>
            <pc:sldMk cId="3348865161" sldId="2296"/>
            <ac:spMk id="2" creationId="{04BC400B-E794-A5FD-9184-792EEF508E3E}"/>
          </ac:spMkLst>
        </pc:spChg>
        <pc:spChg chg="add mod">
          <ac:chgData name="Joseba Egia" userId="c69532da-ca1a-42fd-9c10-0669922cb726" providerId="ADAL" clId="{9EB66C34-E435-4AF7-9AA6-9E8C3214776F}" dt="2025-09-23T06:43:37.152" v="620" actId="20577"/>
          <ac:spMkLst>
            <pc:docMk/>
            <pc:sldMk cId="3348865161" sldId="2296"/>
            <ac:spMk id="3" creationId="{8FFE56EC-7844-1086-BD87-29F4094ED140}"/>
          </ac:spMkLst>
        </pc:spChg>
        <pc:spChg chg="add mod">
          <ac:chgData name="Joseba Egia" userId="c69532da-ca1a-42fd-9c10-0669922cb726" providerId="ADAL" clId="{9EB66C34-E435-4AF7-9AA6-9E8C3214776F}" dt="2025-09-23T06:43:49.189" v="623"/>
          <ac:spMkLst>
            <pc:docMk/>
            <pc:sldMk cId="3348865161" sldId="2296"/>
            <ac:spMk id="4" creationId="{0BE7E898-9AB6-937E-438F-75D7DFE561E5}"/>
          </ac:spMkLst>
        </pc:spChg>
        <pc:spChg chg="del">
          <ac:chgData name="Joseba Egia" userId="c69532da-ca1a-42fd-9c10-0669922cb726" providerId="ADAL" clId="{9EB66C34-E435-4AF7-9AA6-9E8C3214776F}" dt="2025-09-23T06:18:54.300" v="15" actId="478"/>
          <ac:spMkLst>
            <pc:docMk/>
            <pc:sldMk cId="3348865161" sldId="2296"/>
            <ac:spMk id="34" creationId="{84FC299A-A64A-EE6E-9A6D-803BF6B9AF7E}"/>
          </ac:spMkLst>
        </pc:spChg>
      </pc:sldChg>
      <pc:sldChg chg="del">
        <pc:chgData name="Joseba Egia" userId="c69532da-ca1a-42fd-9c10-0669922cb726" providerId="ADAL" clId="{9EB66C34-E435-4AF7-9AA6-9E8C3214776F}" dt="2025-09-23T06:29:31.737" v="218" actId="47"/>
        <pc:sldMkLst>
          <pc:docMk/>
          <pc:sldMk cId="1963742559" sldId="2297"/>
        </pc:sldMkLst>
      </pc:sldChg>
      <pc:sldChg chg="del">
        <pc:chgData name="Joseba Egia" userId="c69532da-ca1a-42fd-9c10-0669922cb726" providerId="ADAL" clId="{9EB66C34-E435-4AF7-9AA6-9E8C3214776F}" dt="2025-09-23T06:32:44.588" v="271" actId="47"/>
        <pc:sldMkLst>
          <pc:docMk/>
          <pc:sldMk cId="3002212770" sldId="2300"/>
        </pc:sldMkLst>
      </pc:sldChg>
      <pc:sldChg chg="del">
        <pc:chgData name="Joseba Egia" userId="c69532da-ca1a-42fd-9c10-0669922cb726" providerId="ADAL" clId="{9EB66C34-E435-4AF7-9AA6-9E8C3214776F}" dt="2025-09-23T06:34:27.380" v="288" actId="47"/>
        <pc:sldMkLst>
          <pc:docMk/>
          <pc:sldMk cId="1951740937" sldId="2306"/>
        </pc:sldMkLst>
      </pc:sldChg>
      <pc:sldChg chg="addSp delSp modSp mod">
        <pc:chgData name="Joseba Egia" userId="c69532da-ca1a-42fd-9c10-0669922cb726" providerId="ADAL" clId="{9EB66C34-E435-4AF7-9AA6-9E8C3214776F}" dt="2025-09-23T06:55:37.304" v="2127" actId="1076"/>
        <pc:sldMkLst>
          <pc:docMk/>
          <pc:sldMk cId="2534898028" sldId="2308"/>
        </pc:sldMkLst>
        <pc:spChg chg="add del mod">
          <ac:chgData name="Joseba Egia" userId="c69532da-ca1a-42fd-9c10-0669922cb726" providerId="ADAL" clId="{9EB66C34-E435-4AF7-9AA6-9E8C3214776F}" dt="2025-09-23T06:26:37.677" v="121" actId="478"/>
          <ac:spMkLst>
            <pc:docMk/>
            <pc:sldMk cId="2534898028" sldId="2308"/>
            <ac:spMk id="2" creationId="{9EC92E3B-CDB7-540F-8BD6-62A92C58F2B4}"/>
          </ac:spMkLst>
        </pc:spChg>
        <pc:spChg chg="add mod">
          <ac:chgData name="Joseba Egia" userId="c69532da-ca1a-42fd-9c10-0669922cb726" providerId="ADAL" clId="{9EB66C34-E435-4AF7-9AA6-9E8C3214776F}" dt="2025-09-23T06:48:00.983" v="1206" actId="20577"/>
          <ac:spMkLst>
            <pc:docMk/>
            <pc:sldMk cId="2534898028" sldId="2308"/>
            <ac:spMk id="4" creationId="{DCCDC49A-019C-6CBD-C9C9-ADB10D9810D7}"/>
          </ac:spMkLst>
        </pc:spChg>
        <pc:spChg chg="mod">
          <ac:chgData name="Joseba Egia" userId="c69532da-ca1a-42fd-9c10-0669922cb726" providerId="ADAL" clId="{9EB66C34-E435-4AF7-9AA6-9E8C3214776F}" dt="2025-09-23T06:40:59.589" v="462" actId="790"/>
          <ac:spMkLst>
            <pc:docMk/>
            <pc:sldMk cId="2534898028" sldId="2308"/>
            <ac:spMk id="5" creationId="{D2557828-9BB2-53BE-CE6C-1B7ED1B80CC9}"/>
          </ac:spMkLst>
        </pc:spChg>
        <pc:spChg chg="mod">
          <ac:chgData name="Joseba Egia" userId="c69532da-ca1a-42fd-9c10-0669922cb726" providerId="ADAL" clId="{9EB66C34-E435-4AF7-9AA6-9E8C3214776F}" dt="2025-09-23T06:47:05.150" v="1145" actId="113"/>
          <ac:spMkLst>
            <pc:docMk/>
            <pc:sldMk cId="2534898028" sldId="2308"/>
            <ac:spMk id="33" creationId="{7E678A09-D443-47C4-0C51-9DE4EC62FAA4}"/>
          </ac:spMkLst>
        </pc:spChg>
        <pc:spChg chg="add del mod">
          <ac:chgData name="Joseba Egia" userId="c69532da-ca1a-42fd-9c10-0669922cb726" providerId="ADAL" clId="{9EB66C34-E435-4AF7-9AA6-9E8C3214776F}" dt="2025-09-23T06:47:45.206" v="1183" actId="14100"/>
          <ac:spMkLst>
            <pc:docMk/>
            <pc:sldMk cId="2534898028" sldId="2308"/>
            <ac:spMk id="34" creationId="{FC3CB736-C927-D86F-8F1F-F29CFD80B26D}"/>
          </ac:spMkLst>
        </pc:spChg>
        <pc:graphicFrameChg chg="mod modGraphic">
          <ac:chgData name="Joseba Egia" userId="c69532da-ca1a-42fd-9c10-0669922cb726" providerId="ADAL" clId="{9EB66C34-E435-4AF7-9AA6-9E8C3214776F}" dt="2025-09-23T06:48:31.833" v="1214" actId="1036"/>
          <ac:graphicFrameMkLst>
            <pc:docMk/>
            <pc:sldMk cId="2534898028" sldId="2308"/>
            <ac:graphicFrameMk id="3" creationId="{07A683A3-17E1-8157-BEAF-461E4F79C812}"/>
          </ac:graphicFrameMkLst>
        </pc:graphicFrameChg>
        <pc:picChg chg="del">
          <ac:chgData name="Joseba Egia" userId="c69532da-ca1a-42fd-9c10-0669922cb726" providerId="ADAL" clId="{9EB66C34-E435-4AF7-9AA6-9E8C3214776F}" dt="2025-09-23T06:24:43.571" v="62" actId="478"/>
          <ac:picMkLst>
            <pc:docMk/>
            <pc:sldMk cId="2534898028" sldId="2308"/>
            <ac:picMk id="6" creationId="{CB0AC19D-0C19-E364-38C9-C0BA415A8B7F}"/>
          </ac:picMkLst>
        </pc:picChg>
        <pc:picChg chg="del">
          <ac:chgData name="Joseba Egia" userId="c69532da-ca1a-42fd-9c10-0669922cb726" providerId="ADAL" clId="{9EB66C34-E435-4AF7-9AA6-9E8C3214776F}" dt="2025-09-23T06:24:43.571" v="62" actId="478"/>
          <ac:picMkLst>
            <pc:docMk/>
            <pc:sldMk cId="2534898028" sldId="2308"/>
            <ac:picMk id="7" creationId="{333AD139-7785-4675-CE92-9E0DB11C934C}"/>
          </ac:picMkLst>
        </pc:picChg>
        <pc:picChg chg="del">
          <ac:chgData name="Joseba Egia" userId="c69532da-ca1a-42fd-9c10-0669922cb726" providerId="ADAL" clId="{9EB66C34-E435-4AF7-9AA6-9E8C3214776F}" dt="2025-09-23T06:24:43.571" v="62" actId="478"/>
          <ac:picMkLst>
            <pc:docMk/>
            <pc:sldMk cId="2534898028" sldId="2308"/>
            <ac:picMk id="10" creationId="{76B0E358-CE87-E688-E3A6-203EAC0CB56D}"/>
          </ac:picMkLst>
        </pc:picChg>
        <pc:picChg chg="del">
          <ac:chgData name="Joseba Egia" userId="c69532da-ca1a-42fd-9c10-0669922cb726" providerId="ADAL" clId="{9EB66C34-E435-4AF7-9AA6-9E8C3214776F}" dt="2025-09-23T06:24:43.571" v="62" actId="478"/>
          <ac:picMkLst>
            <pc:docMk/>
            <pc:sldMk cId="2534898028" sldId="2308"/>
            <ac:picMk id="11" creationId="{A26E404A-D05E-AAD1-5821-4364B35E6607}"/>
          </ac:picMkLst>
        </pc:picChg>
        <pc:picChg chg="del">
          <ac:chgData name="Joseba Egia" userId="c69532da-ca1a-42fd-9c10-0669922cb726" providerId="ADAL" clId="{9EB66C34-E435-4AF7-9AA6-9E8C3214776F}" dt="2025-09-23T06:24:43.571" v="62" actId="478"/>
          <ac:picMkLst>
            <pc:docMk/>
            <pc:sldMk cId="2534898028" sldId="2308"/>
            <ac:picMk id="14" creationId="{57787BEF-907A-746E-56D0-1039AC297645}"/>
          </ac:picMkLst>
        </pc:picChg>
        <pc:picChg chg="del">
          <ac:chgData name="Joseba Egia" userId="c69532da-ca1a-42fd-9c10-0669922cb726" providerId="ADAL" clId="{9EB66C34-E435-4AF7-9AA6-9E8C3214776F}" dt="2025-09-23T06:24:43.571" v="62" actId="478"/>
          <ac:picMkLst>
            <pc:docMk/>
            <pc:sldMk cId="2534898028" sldId="2308"/>
            <ac:picMk id="15" creationId="{9EB0F6DC-8713-13A5-D666-BA3230240FBD}"/>
          </ac:picMkLst>
        </pc:picChg>
        <pc:picChg chg="del">
          <ac:chgData name="Joseba Egia" userId="c69532da-ca1a-42fd-9c10-0669922cb726" providerId="ADAL" clId="{9EB66C34-E435-4AF7-9AA6-9E8C3214776F}" dt="2025-09-23T06:24:43.571" v="62" actId="478"/>
          <ac:picMkLst>
            <pc:docMk/>
            <pc:sldMk cId="2534898028" sldId="2308"/>
            <ac:picMk id="17" creationId="{D2C89D23-2992-1ABC-4A2F-15F54C5E2AE2}"/>
          </ac:picMkLst>
        </pc:picChg>
        <pc:picChg chg="del">
          <ac:chgData name="Joseba Egia" userId="c69532da-ca1a-42fd-9c10-0669922cb726" providerId="ADAL" clId="{9EB66C34-E435-4AF7-9AA6-9E8C3214776F}" dt="2025-09-23T06:24:43.571" v="62" actId="478"/>
          <ac:picMkLst>
            <pc:docMk/>
            <pc:sldMk cId="2534898028" sldId="2308"/>
            <ac:picMk id="19" creationId="{411C6E09-9DF4-0BE7-7ABB-88277F300AA1}"/>
          </ac:picMkLst>
        </pc:picChg>
        <pc:picChg chg="del">
          <ac:chgData name="Joseba Egia" userId="c69532da-ca1a-42fd-9c10-0669922cb726" providerId="ADAL" clId="{9EB66C34-E435-4AF7-9AA6-9E8C3214776F}" dt="2025-09-23T06:24:43.571" v="62" actId="478"/>
          <ac:picMkLst>
            <pc:docMk/>
            <pc:sldMk cId="2534898028" sldId="2308"/>
            <ac:picMk id="21" creationId="{F23A09D5-398A-EA5A-2C71-88DA96C6BFD8}"/>
          </ac:picMkLst>
        </pc:picChg>
        <pc:picChg chg="del">
          <ac:chgData name="Joseba Egia" userId="c69532da-ca1a-42fd-9c10-0669922cb726" providerId="ADAL" clId="{9EB66C34-E435-4AF7-9AA6-9E8C3214776F}" dt="2025-09-23T06:24:43.571" v="62" actId="478"/>
          <ac:picMkLst>
            <pc:docMk/>
            <pc:sldMk cId="2534898028" sldId="2308"/>
            <ac:picMk id="23" creationId="{3B40DBBD-7030-33A4-B8DD-A43D255D8A93}"/>
          </ac:picMkLst>
        </pc:picChg>
        <pc:picChg chg="del">
          <ac:chgData name="Joseba Egia" userId="c69532da-ca1a-42fd-9c10-0669922cb726" providerId="ADAL" clId="{9EB66C34-E435-4AF7-9AA6-9E8C3214776F}" dt="2025-09-23T06:55:29.507" v="2126" actId="478"/>
          <ac:picMkLst>
            <pc:docMk/>
            <pc:sldMk cId="2534898028" sldId="2308"/>
            <ac:picMk id="68" creationId="{1B0A423A-27F2-4F6C-79D3-E31921831B35}"/>
          </ac:picMkLst>
        </pc:picChg>
        <pc:picChg chg="add mod">
          <ac:chgData name="Joseba Egia" userId="c69532da-ca1a-42fd-9c10-0669922cb726" providerId="ADAL" clId="{9EB66C34-E435-4AF7-9AA6-9E8C3214776F}" dt="2025-09-23T06:55:37.304" v="2127" actId="1076"/>
          <ac:picMkLst>
            <pc:docMk/>
            <pc:sldMk cId="2534898028" sldId="2308"/>
            <ac:picMk id="1026" creationId="{82CEF603-81F7-1865-9F3C-B87CB69F7442}"/>
          </ac:picMkLst>
        </pc:picChg>
      </pc:sldChg>
      <pc:sldChg chg="addSp delSp modSp mod">
        <pc:chgData name="Joseba Egia" userId="c69532da-ca1a-42fd-9c10-0669922cb726" providerId="ADAL" clId="{9EB66C34-E435-4AF7-9AA6-9E8C3214776F}" dt="2025-09-23T06:56:10.566" v="2131" actId="1076"/>
        <pc:sldMkLst>
          <pc:docMk/>
          <pc:sldMk cId="654880799" sldId="2309"/>
        </pc:sldMkLst>
        <pc:spChg chg="mod">
          <ac:chgData name="Joseba Egia" userId="c69532da-ca1a-42fd-9c10-0669922cb726" providerId="ADAL" clId="{9EB66C34-E435-4AF7-9AA6-9E8C3214776F}" dt="2025-09-23T06:49:00.955" v="1275" actId="20577"/>
          <ac:spMkLst>
            <pc:docMk/>
            <pc:sldMk cId="654880799" sldId="2309"/>
            <ac:spMk id="33" creationId="{3C81FEAC-B356-7538-3BC3-95B4716CADFA}"/>
          </ac:spMkLst>
        </pc:spChg>
        <pc:picChg chg="del">
          <ac:chgData name="Joseba Egia" userId="c69532da-ca1a-42fd-9c10-0669922cb726" providerId="ADAL" clId="{9EB66C34-E435-4AF7-9AA6-9E8C3214776F}" dt="2025-09-23T06:56:03.940" v="2130" actId="478"/>
          <ac:picMkLst>
            <pc:docMk/>
            <pc:sldMk cId="654880799" sldId="2309"/>
            <ac:picMk id="2" creationId="{E401202D-068F-21A7-04D5-D09775B1A075}"/>
          </ac:picMkLst>
        </pc:picChg>
        <pc:picChg chg="add mod">
          <ac:chgData name="Joseba Egia" userId="c69532da-ca1a-42fd-9c10-0669922cb726" providerId="ADAL" clId="{9EB66C34-E435-4AF7-9AA6-9E8C3214776F}" dt="2025-09-23T06:56:10.566" v="2131" actId="1076"/>
          <ac:picMkLst>
            <pc:docMk/>
            <pc:sldMk cId="654880799" sldId="2309"/>
            <ac:picMk id="2050" creationId="{1FD151D3-4D9F-E14F-F276-6023FB9602D0}"/>
          </ac:picMkLst>
        </pc:picChg>
      </pc:sldChg>
      <pc:sldChg chg="addSp delSp modSp mod">
        <pc:chgData name="Joseba Egia" userId="c69532da-ca1a-42fd-9c10-0669922cb726" providerId="ADAL" clId="{9EB66C34-E435-4AF7-9AA6-9E8C3214776F}" dt="2025-09-23T06:57:06.686" v="2137" actId="1076"/>
        <pc:sldMkLst>
          <pc:docMk/>
          <pc:sldMk cId="3865660541" sldId="2310"/>
        </pc:sldMkLst>
        <pc:spChg chg="mod">
          <ac:chgData name="Joseba Egia" userId="c69532da-ca1a-42fd-9c10-0669922cb726" providerId="ADAL" clId="{9EB66C34-E435-4AF7-9AA6-9E8C3214776F}" dt="2025-09-23T06:49:35.253" v="1343" actId="113"/>
          <ac:spMkLst>
            <pc:docMk/>
            <pc:sldMk cId="3865660541" sldId="2310"/>
            <ac:spMk id="33" creationId="{BF14549E-FC09-31E4-2E68-00E80A2AD4EA}"/>
          </ac:spMkLst>
        </pc:spChg>
        <pc:picChg chg="del mod">
          <ac:chgData name="Joseba Egia" userId="c69532da-ca1a-42fd-9c10-0669922cb726" providerId="ADAL" clId="{9EB66C34-E435-4AF7-9AA6-9E8C3214776F}" dt="2025-09-23T06:56:35.984" v="2135" actId="478"/>
          <ac:picMkLst>
            <pc:docMk/>
            <pc:sldMk cId="3865660541" sldId="2310"/>
            <ac:picMk id="3" creationId="{22399BB4-1C8D-3878-BE0A-6EA29168359E}"/>
          </ac:picMkLst>
        </pc:picChg>
        <pc:picChg chg="add mod">
          <ac:chgData name="Joseba Egia" userId="c69532da-ca1a-42fd-9c10-0669922cb726" providerId="ADAL" clId="{9EB66C34-E435-4AF7-9AA6-9E8C3214776F}" dt="2025-09-23T06:57:06.686" v="2137" actId="1076"/>
          <ac:picMkLst>
            <pc:docMk/>
            <pc:sldMk cId="3865660541" sldId="2310"/>
            <ac:picMk id="3074" creationId="{119E9FF0-9A8C-02E6-3B8F-1B2535F9453A}"/>
          </ac:picMkLst>
        </pc:picChg>
      </pc:sldChg>
      <pc:sldChg chg="addSp delSp modSp mod">
        <pc:chgData name="Joseba Egia" userId="c69532da-ca1a-42fd-9c10-0669922cb726" providerId="ADAL" clId="{9EB66C34-E435-4AF7-9AA6-9E8C3214776F}" dt="2025-09-23T06:57:39.055" v="2142" actId="1076"/>
        <pc:sldMkLst>
          <pc:docMk/>
          <pc:sldMk cId="2417375402" sldId="2311"/>
        </pc:sldMkLst>
        <pc:spChg chg="mod">
          <ac:chgData name="Joseba Egia" userId="c69532da-ca1a-42fd-9c10-0669922cb726" providerId="ADAL" clId="{9EB66C34-E435-4AF7-9AA6-9E8C3214776F}" dt="2025-09-23T06:50:00.959" v="1355" actId="113"/>
          <ac:spMkLst>
            <pc:docMk/>
            <pc:sldMk cId="2417375402" sldId="2311"/>
            <ac:spMk id="33" creationId="{8EC78AD2-281F-3D50-DA1B-B3E7B5BC3E4C}"/>
          </ac:spMkLst>
        </pc:spChg>
        <pc:picChg chg="del">
          <ac:chgData name="Joseba Egia" userId="c69532da-ca1a-42fd-9c10-0669922cb726" providerId="ADAL" clId="{9EB66C34-E435-4AF7-9AA6-9E8C3214776F}" dt="2025-09-23T06:57:33.871" v="2141" actId="478"/>
          <ac:picMkLst>
            <pc:docMk/>
            <pc:sldMk cId="2417375402" sldId="2311"/>
            <ac:picMk id="3" creationId="{343AA851-5DA2-4795-5C1D-2AD8EB0D3D77}"/>
          </ac:picMkLst>
        </pc:picChg>
        <pc:picChg chg="add mod">
          <ac:chgData name="Joseba Egia" userId="c69532da-ca1a-42fd-9c10-0669922cb726" providerId="ADAL" clId="{9EB66C34-E435-4AF7-9AA6-9E8C3214776F}" dt="2025-09-23T06:57:39.055" v="2142" actId="1076"/>
          <ac:picMkLst>
            <pc:docMk/>
            <pc:sldMk cId="2417375402" sldId="2311"/>
            <ac:picMk id="4098" creationId="{58EE9F57-E41D-625D-AFE8-843E17F7E797}"/>
          </ac:picMkLst>
        </pc:picChg>
      </pc:sldChg>
      <pc:sldChg chg="addSp delSp modSp mod">
        <pc:chgData name="Joseba Egia" userId="c69532da-ca1a-42fd-9c10-0669922cb726" providerId="ADAL" clId="{9EB66C34-E435-4AF7-9AA6-9E8C3214776F}" dt="2025-09-23T06:58:37.233" v="2149" actId="21"/>
        <pc:sldMkLst>
          <pc:docMk/>
          <pc:sldMk cId="1550792653" sldId="2312"/>
        </pc:sldMkLst>
        <pc:spChg chg="mod">
          <ac:chgData name="Joseba Egia" userId="c69532da-ca1a-42fd-9c10-0669922cb726" providerId="ADAL" clId="{9EB66C34-E435-4AF7-9AA6-9E8C3214776F}" dt="2025-09-23T06:50:19.584" v="1401" actId="113"/>
          <ac:spMkLst>
            <pc:docMk/>
            <pc:sldMk cId="1550792653" sldId="2312"/>
            <ac:spMk id="33" creationId="{001E6513-A070-0834-AB60-072DA1409EE0}"/>
          </ac:spMkLst>
        </pc:spChg>
        <pc:picChg chg="del">
          <ac:chgData name="Joseba Egia" userId="c69532da-ca1a-42fd-9c10-0669922cb726" providerId="ADAL" clId="{9EB66C34-E435-4AF7-9AA6-9E8C3214776F}" dt="2025-09-23T06:58:08.399" v="2145" actId="478"/>
          <ac:picMkLst>
            <pc:docMk/>
            <pc:sldMk cId="1550792653" sldId="2312"/>
            <ac:picMk id="4" creationId="{58F73544-2E35-129D-BEAE-9F968B7AAB03}"/>
          </ac:picMkLst>
        </pc:picChg>
        <pc:picChg chg="add mod">
          <ac:chgData name="Joseba Egia" userId="c69532da-ca1a-42fd-9c10-0669922cb726" providerId="ADAL" clId="{9EB66C34-E435-4AF7-9AA6-9E8C3214776F}" dt="2025-09-23T06:58:12.332" v="2146" actId="1076"/>
          <ac:picMkLst>
            <pc:docMk/>
            <pc:sldMk cId="1550792653" sldId="2312"/>
            <ac:picMk id="5122" creationId="{329D0154-CEE4-2196-9204-3B829202C392}"/>
          </ac:picMkLst>
        </pc:picChg>
        <pc:picChg chg="add del mod">
          <ac:chgData name="Joseba Egia" userId="c69532da-ca1a-42fd-9c10-0669922cb726" providerId="ADAL" clId="{9EB66C34-E435-4AF7-9AA6-9E8C3214776F}" dt="2025-09-23T06:58:37.233" v="2149" actId="21"/>
          <ac:picMkLst>
            <pc:docMk/>
            <pc:sldMk cId="1550792653" sldId="2312"/>
            <ac:picMk id="5124" creationId="{433684BF-49D2-EF12-BE68-113B96CC4B1B}"/>
          </ac:picMkLst>
        </pc:picChg>
      </pc:sldChg>
      <pc:sldChg chg="addSp delSp modSp mod">
        <pc:chgData name="Joseba Egia" userId="c69532da-ca1a-42fd-9c10-0669922cb726" providerId="ADAL" clId="{9EB66C34-E435-4AF7-9AA6-9E8C3214776F}" dt="2025-09-23T06:59:55.100" v="2162" actId="1076"/>
        <pc:sldMkLst>
          <pc:docMk/>
          <pc:sldMk cId="2288623984" sldId="2313"/>
        </pc:sldMkLst>
        <pc:spChg chg="mod">
          <ac:chgData name="Joseba Egia" userId="c69532da-ca1a-42fd-9c10-0669922cb726" providerId="ADAL" clId="{9EB66C34-E435-4AF7-9AA6-9E8C3214776F}" dt="2025-09-23T06:51:18.146" v="1633" actId="113"/>
          <ac:spMkLst>
            <pc:docMk/>
            <pc:sldMk cId="2288623984" sldId="2313"/>
            <ac:spMk id="33" creationId="{FA845346-2C3B-0CFA-77E2-8D8B64F09F79}"/>
          </ac:spMkLst>
        </pc:spChg>
        <pc:picChg chg="del">
          <ac:chgData name="Joseba Egia" userId="c69532da-ca1a-42fd-9c10-0669922cb726" providerId="ADAL" clId="{9EB66C34-E435-4AF7-9AA6-9E8C3214776F}" dt="2025-09-23T06:59:50.213" v="2161" actId="478"/>
          <ac:picMkLst>
            <pc:docMk/>
            <pc:sldMk cId="2288623984" sldId="2313"/>
            <ac:picMk id="4" creationId="{ECA3B983-2772-BA0A-BA15-3BA9A27366D7}"/>
          </ac:picMkLst>
        </pc:picChg>
        <pc:picChg chg="add mod">
          <ac:chgData name="Joseba Egia" userId="c69532da-ca1a-42fd-9c10-0669922cb726" providerId="ADAL" clId="{9EB66C34-E435-4AF7-9AA6-9E8C3214776F}" dt="2025-09-23T06:59:55.100" v="2162" actId="1076"/>
          <ac:picMkLst>
            <pc:docMk/>
            <pc:sldMk cId="2288623984" sldId="2313"/>
            <ac:picMk id="8194" creationId="{39B0CC34-2DEE-73E7-26D2-4F7EA9F044A9}"/>
          </ac:picMkLst>
        </pc:picChg>
      </pc:sldChg>
      <pc:sldChg chg="addSp delSp modSp mod">
        <pc:chgData name="Joseba Egia" userId="c69532da-ca1a-42fd-9c10-0669922cb726" providerId="ADAL" clId="{9EB66C34-E435-4AF7-9AA6-9E8C3214776F}" dt="2025-09-23T07:10:20.809" v="2510" actId="1076"/>
        <pc:sldMkLst>
          <pc:docMk/>
          <pc:sldMk cId="3235134220" sldId="2314"/>
        </pc:sldMkLst>
        <pc:spChg chg="mod">
          <ac:chgData name="Joseba Egia" userId="c69532da-ca1a-42fd-9c10-0669922cb726" providerId="ADAL" clId="{9EB66C34-E435-4AF7-9AA6-9E8C3214776F}" dt="2025-09-23T06:51:55.683" v="1665" actId="113"/>
          <ac:spMkLst>
            <pc:docMk/>
            <pc:sldMk cId="3235134220" sldId="2314"/>
            <ac:spMk id="33" creationId="{5E7FA751-095B-2783-A8DB-9CE762831948}"/>
          </ac:spMkLst>
        </pc:spChg>
        <pc:picChg chg="del">
          <ac:chgData name="Joseba Egia" userId="c69532da-ca1a-42fd-9c10-0669922cb726" providerId="ADAL" clId="{9EB66C34-E435-4AF7-9AA6-9E8C3214776F}" dt="2025-09-23T07:00:46.414" v="2170" actId="478"/>
          <ac:picMkLst>
            <pc:docMk/>
            <pc:sldMk cId="3235134220" sldId="2314"/>
            <ac:picMk id="4" creationId="{4F2EA70A-C3C9-FA17-4BEC-3FEAB2B90AA3}"/>
          </ac:picMkLst>
        </pc:picChg>
        <pc:picChg chg="add mod">
          <ac:chgData name="Joseba Egia" userId="c69532da-ca1a-42fd-9c10-0669922cb726" providerId="ADAL" clId="{9EB66C34-E435-4AF7-9AA6-9E8C3214776F}" dt="2025-09-23T07:10:20.809" v="2510" actId="1076"/>
          <ac:picMkLst>
            <pc:docMk/>
            <pc:sldMk cId="3235134220" sldId="2314"/>
            <ac:picMk id="10242" creationId="{B66A94EF-8DDB-66E1-85C2-397448AB8367}"/>
          </ac:picMkLst>
        </pc:picChg>
      </pc:sldChg>
      <pc:sldChg chg="addSp delSp modSp mod">
        <pc:chgData name="Joseba Egia" userId="c69532da-ca1a-42fd-9c10-0669922cb726" providerId="ADAL" clId="{9EB66C34-E435-4AF7-9AA6-9E8C3214776F}" dt="2025-09-23T06:58:47.144" v="2152" actId="1076"/>
        <pc:sldMkLst>
          <pc:docMk/>
          <pc:sldMk cId="503903160" sldId="2315"/>
        </pc:sldMkLst>
        <pc:spChg chg="mod">
          <ac:chgData name="Joseba Egia" userId="c69532da-ca1a-42fd-9c10-0669922cb726" providerId="ADAL" clId="{9EB66C34-E435-4AF7-9AA6-9E8C3214776F}" dt="2025-09-23T06:50:38.636" v="1463" actId="113"/>
          <ac:spMkLst>
            <pc:docMk/>
            <pc:sldMk cId="503903160" sldId="2315"/>
            <ac:spMk id="33" creationId="{F85E939C-9645-E381-E3C1-E00DFBC55A83}"/>
          </ac:spMkLst>
        </pc:spChg>
        <pc:picChg chg="del">
          <ac:chgData name="Joseba Egia" userId="c69532da-ca1a-42fd-9c10-0669922cb726" providerId="ADAL" clId="{9EB66C34-E435-4AF7-9AA6-9E8C3214776F}" dt="2025-09-23T06:58:39.756" v="2150" actId="478"/>
          <ac:picMkLst>
            <pc:docMk/>
            <pc:sldMk cId="503903160" sldId="2315"/>
            <ac:picMk id="4" creationId="{2F188C89-5C10-6CC9-F35E-3DA74F3D318D}"/>
          </ac:picMkLst>
        </pc:picChg>
        <pc:picChg chg="add mod">
          <ac:chgData name="Joseba Egia" userId="c69532da-ca1a-42fd-9c10-0669922cb726" providerId="ADAL" clId="{9EB66C34-E435-4AF7-9AA6-9E8C3214776F}" dt="2025-09-23T06:58:47.144" v="2152" actId="1076"/>
          <ac:picMkLst>
            <pc:docMk/>
            <pc:sldMk cId="503903160" sldId="2315"/>
            <ac:picMk id="5124" creationId="{433684BF-49D2-EF12-BE68-113B96CC4B1B}"/>
          </ac:picMkLst>
        </pc:picChg>
      </pc:sldChg>
      <pc:sldChg chg="addSp delSp modSp mod">
        <pc:chgData name="Joseba Egia" userId="c69532da-ca1a-42fd-9c10-0669922cb726" providerId="ADAL" clId="{9EB66C34-E435-4AF7-9AA6-9E8C3214776F}" dt="2025-09-23T06:59:28.684" v="2158" actId="1076"/>
        <pc:sldMkLst>
          <pc:docMk/>
          <pc:sldMk cId="1984490643" sldId="2316"/>
        </pc:sldMkLst>
        <pc:spChg chg="mod">
          <ac:chgData name="Joseba Egia" userId="c69532da-ca1a-42fd-9c10-0669922cb726" providerId="ADAL" clId="{9EB66C34-E435-4AF7-9AA6-9E8C3214776F}" dt="2025-09-23T06:50:59.970" v="1546" actId="113"/>
          <ac:spMkLst>
            <pc:docMk/>
            <pc:sldMk cId="1984490643" sldId="2316"/>
            <ac:spMk id="33" creationId="{467818ED-8591-F56D-B501-36AFF3686F19}"/>
          </ac:spMkLst>
        </pc:spChg>
        <pc:picChg chg="del">
          <ac:chgData name="Joseba Egia" userId="c69532da-ca1a-42fd-9c10-0669922cb726" providerId="ADAL" clId="{9EB66C34-E435-4AF7-9AA6-9E8C3214776F}" dt="2025-09-23T06:59:15.149" v="2156" actId="478"/>
          <ac:picMkLst>
            <pc:docMk/>
            <pc:sldMk cId="1984490643" sldId="2316"/>
            <ac:picMk id="4" creationId="{A965175E-1B96-F05E-3169-0068A476DA64}"/>
          </ac:picMkLst>
        </pc:picChg>
        <pc:picChg chg="add mod">
          <ac:chgData name="Joseba Egia" userId="c69532da-ca1a-42fd-9c10-0669922cb726" providerId="ADAL" clId="{9EB66C34-E435-4AF7-9AA6-9E8C3214776F}" dt="2025-09-23T06:59:28.684" v="2158" actId="1076"/>
          <ac:picMkLst>
            <pc:docMk/>
            <pc:sldMk cId="1984490643" sldId="2316"/>
            <ac:picMk id="6146" creationId="{9D67D672-73FB-6B13-CD09-F4E0132D72DE}"/>
          </ac:picMkLst>
        </pc:picChg>
      </pc:sldChg>
      <pc:sldChg chg="addSp delSp modSp mod">
        <pc:chgData name="Joseba Egia" userId="c69532da-ca1a-42fd-9c10-0669922cb726" providerId="ADAL" clId="{9EB66C34-E435-4AF7-9AA6-9E8C3214776F}" dt="2025-09-23T07:01:26.598" v="2175" actId="1076"/>
        <pc:sldMkLst>
          <pc:docMk/>
          <pc:sldMk cId="1407213901" sldId="2317"/>
        </pc:sldMkLst>
        <pc:spChg chg="mod">
          <ac:chgData name="Joseba Egia" userId="c69532da-ca1a-42fd-9c10-0669922cb726" providerId="ADAL" clId="{9EB66C34-E435-4AF7-9AA6-9E8C3214776F}" dt="2025-09-23T06:52:15.051" v="1748" actId="113"/>
          <ac:spMkLst>
            <pc:docMk/>
            <pc:sldMk cId="1407213901" sldId="2317"/>
            <ac:spMk id="33" creationId="{E6AB898B-BD46-51EF-257F-CCF2BBA76CC0}"/>
          </ac:spMkLst>
        </pc:spChg>
        <pc:picChg chg="del">
          <ac:chgData name="Joseba Egia" userId="c69532da-ca1a-42fd-9c10-0669922cb726" providerId="ADAL" clId="{9EB66C34-E435-4AF7-9AA6-9E8C3214776F}" dt="2025-09-23T07:01:20.792" v="2174" actId="478"/>
          <ac:picMkLst>
            <pc:docMk/>
            <pc:sldMk cId="1407213901" sldId="2317"/>
            <ac:picMk id="4" creationId="{953EE3FF-3D75-9A82-9DA4-8BF034C733F5}"/>
          </ac:picMkLst>
        </pc:picChg>
        <pc:picChg chg="add mod">
          <ac:chgData name="Joseba Egia" userId="c69532da-ca1a-42fd-9c10-0669922cb726" providerId="ADAL" clId="{9EB66C34-E435-4AF7-9AA6-9E8C3214776F}" dt="2025-09-23T07:01:26.598" v="2175" actId="1076"/>
          <ac:picMkLst>
            <pc:docMk/>
            <pc:sldMk cId="1407213901" sldId="2317"/>
            <ac:picMk id="11266" creationId="{B1D603C1-49E0-9EA3-FACA-CFDE5DFA199C}"/>
          </ac:picMkLst>
        </pc:picChg>
      </pc:sldChg>
      <pc:sldChg chg="addSp delSp modSp mod">
        <pc:chgData name="Joseba Egia" userId="c69532da-ca1a-42fd-9c10-0669922cb726" providerId="ADAL" clId="{9EB66C34-E435-4AF7-9AA6-9E8C3214776F}" dt="2025-09-23T07:01:54.823" v="2179" actId="1076"/>
        <pc:sldMkLst>
          <pc:docMk/>
          <pc:sldMk cId="2774692077" sldId="2318"/>
        </pc:sldMkLst>
        <pc:spChg chg="mod">
          <ac:chgData name="Joseba Egia" userId="c69532da-ca1a-42fd-9c10-0669922cb726" providerId="ADAL" clId="{9EB66C34-E435-4AF7-9AA6-9E8C3214776F}" dt="2025-09-23T06:52:52.124" v="1831" actId="113"/>
          <ac:spMkLst>
            <pc:docMk/>
            <pc:sldMk cId="2774692077" sldId="2318"/>
            <ac:spMk id="33" creationId="{CFEEFE97-DC4B-982E-7163-BB56F24FC526}"/>
          </ac:spMkLst>
        </pc:spChg>
        <pc:picChg chg="del">
          <ac:chgData name="Joseba Egia" userId="c69532da-ca1a-42fd-9c10-0669922cb726" providerId="ADAL" clId="{9EB66C34-E435-4AF7-9AA6-9E8C3214776F}" dt="2025-09-23T07:01:49.972" v="2178" actId="478"/>
          <ac:picMkLst>
            <pc:docMk/>
            <pc:sldMk cId="2774692077" sldId="2318"/>
            <ac:picMk id="4" creationId="{F61EC5BC-35DF-26B2-935E-5460498B68BA}"/>
          </ac:picMkLst>
        </pc:picChg>
        <pc:picChg chg="add mod">
          <ac:chgData name="Joseba Egia" userId="c69532da-ca1a-42fd-9c10-0669922cb726" providerId="ADAL" clId="{9EB66C34-E435-4AF7-9AA6-9E8C3214776F}" dt="2025-09-23T07:01:54.823" v="2179" actId="1076"/>
          <ac:picMkLst>
            <pc:docMk/>
            <pc:sldMk cId="2774692077" sldId="2318"/>
            <ac:picMk id="12290" creationId="{3F793AC9-0461-526B-BEEC-521DB4C459A3}"/>
          </ac:picMkLst>
        </pc:picChg>
      </pc:sldChg>
      <pc:sldChg chg="addSp delSp modSp mod">
        <pc:chgData name="Joseba Egia" userId="c69532da-ca1a-42fd-9c10-0669922cb726" providerId="ADAL" clId="{9EB66C34-E435-4AF7-9AA6-9E8C3214776F}" dt="2025-09-23T07:02:21.791" v="2183" actId="1076"/>
        <pc:sldMkLst>
          <pc:docMk/>
          <pc:sldMk cId="664297238" sldId="2319"/>
        </pc:sldMkLst>
        <pc:spChg chg="mod">
          <ac:chgData name="Joseba Egia" userId="c69532da-ca1a-42fd-9c10-0669922cb726" providerId="ADAL" clId="{9EB66C34-E435-4AF7-9AA6-9E8C3214776F}" dt="2025-09-23T06:53:07.388" v="1877" actId="113"/>
          <ac:spMkLst>
            <pc:docMk/>
            <pc:sldMk cId="664297238" sldId="2319"/>
            <ac:spMk id="33" creationId="{1E4F7772-BB8D-7CB9-D3C7-6E533734AA95}"/>
          </ac:spMkLst>
        </pc:spChg>
        <pc:picChg chg="del">
          <ac:chgData name="Joseba Egia" userId="c69532da-ca1a-42fd-9c10-0669922cb726" providerId="ADAL" clId="{9EB66C34-E435-4AF7-9AA6-9E8C3214776F}" dt="2025-09-23T07:02:15.097" v="2182" actId="478"/>
          <ac:picMkLst>
            <pc:docMk/>
            <pc:sldMk cId="664297238" sldId="2319"/>
            <ac:picMk id="4" creationId="{8070B74A-B23A-9ACA-F8BF-BCD6FC476119}"/>
          </ac:picMkLst>
        </pc:picChg>
        <pc:picChg chg="add mod">
          <ac:chgData name="Joseba Egia" userId="c69532da-ca1a-42fd-9c10-0669922cb726" providerId="ADAL" clId="{9EB66C34-E435-4AF7-9AA6-9E8C3214776F}" dt="2025-09-23T07:02:21.791" v="2183" actId="1076"/>
          <ac:picMkLst>
            <pc:docMk/>
            <pc:sldMk cId="664297238" sldId="2319"/>
            <ac:picMk id="13314" creationId="{CC4A4E6E-D8A6-39C8-1A32-FFD4B0D3D32B}"/>
          </ac:picMkLst>
        </pc:picChg>
      </pc:sldChg>
      <pc:sldChg chg="addSp delSp modSp mod">
        <pc:chgData name="Joseba Egia" userId="c69532da-ca1a-42fd-9c10-0669922cb726" providerId="ADAL" clId="{9EB66C34-E435-4AF7-9AA6-9E8C3214776F}" dt="2025-09-23T07:02:52.371" v="2190" actId="1076"/>
        <pc:sldMkLst>
          <pc:docMk/>
          <pc:sldMk cId="1545292942" sldId="2320"/>
        </pc:sldMkLst>
        <pc:spChg chg="mod">
          <ac:chgData name="Joseba Egia" userId="c69532da-ca1a-42fd-9c10-0669922cb726" providerId="ADAL" clId="{9EB66C34-E435-4AF7-9AA6-9E8C3214776F}" dt="2025-09-23T06:53:22.900" v="1940" actId="113"/>
          <ac:spMkLst>
            <pc:docMk/>
            <pc:sldMk cId="1545292942" sldId="2320"/>
            <ac:spMk id="33" creationId="{56003DCD-6492-3631-FE5E-78A0A55E2D6C}"/>
          </ac:spMkLst>
        </pc:spChg>
        <pc:picChg chg="add del mod">
          <ac:chgData name="Joseba Egia" userId="c69532da-ca1a-42fd-9c10-0669922cb726" providerId="ADAL" clId="{9EB66C34-E435-4AF7-9AA6-9E8C3214776F}" dt="2025-09-23T07:02:48.456" v="2189" actId="478"/>
          <ac:picMkLst>
            <pc:docMk/>
            <pc:sldMk cId="1545292942" sldId="2320"/>
            <ac:picMk id="4" creationId="{256DCC92-7758-A8CF-C538-D70DB98F7098}"/>
          </ac:picMkLst>
        </pc:picChg>
        <pc:picChg chg="add mod">
          <ac:chgData name="Joseba Egia" userId="c69532da-ca1a-42fd-9c10-0669922cb726" providerId="ADAL" clId="{9EB66C34-E435-4AF7-9AA6-9E8C3214776F}" dt="2025-09-23T07:02:52.371" v="2190" actId="1076"/>
          <ac:picMkLst>
            <pc:docMk/>
            <pc:sldMk cId="1545292942" sldId="2320"/>
            <ac:picMk id="14338" creationId="{36131F39-8555-35A4-79C8-98C9EF71EDC9}"/>
          </ac:picMkLst>
        </pc:picChg>
      </pc:sldChg>
      <pc:sldChg chg="addSp delSp modSp mod">
        <pc:chgData name="Joseba Egia" userId="c69532da-ca1a-42fd-9c10-0669922cb726" providerId="ADAL" clId="{9EB66C34-E435-4AF7-9AA6-9E8C3214776F}" dt="2025-09-23T07:03:23.180" v="2194" actId="1076"/>
        <pc:sldMkLst>
          <pc:docMk/>
          <pc:sldMk cId="3103480987" sldId="2321"/>
        </pc:sldMkLst>
        <pc:spChg chg="mod">
          <ac:chgData name="Joseba Egia" userId="c69532da-ca1a-42fd-9c10-0669922cb726" providerId="ADAL" clId="{9EB66C34-E435-4AF7-9AA6-9E8C3214776F}" dt="2025-09-23T06:53:47.259" v="2023" actId="113"/>
          <ac:spMkLst>
            <pc:docMk/>
            <pc:sldMk cId="3103480987" sldId="2321"/>
            <ac:spMk id="33" creationId="{40737D02-79E0-B5C5-7230-075CFED802D6}"/>
          </ac:spMkLst>
        </pc:spChg>
        <pc:picChg chg="del">
          <ac:chgData name="Joseba Egia" userId="c69532da-ca1a-42fd-9c10-0669922cb726" providerId="ADAL" clId="{9EB66C34-E435-4AF7-9AA6-9E8C3214776F}" dt="2025-09-23T07:03:18.272" v="2193" actId="478"/>
          <ac:picMkLst>
            <pc:docMk/>
            <pc:sldMk cId="3103480987" sldId="2321"/>
            <ac:picMk id="4" creationId="{C64CA17F-7080-A2E1-6984-B9EF2F1DC8AC}"/>
          </ac:picMkLst>
        </pc:picChg>
        <pc:picChg chg="add mod">
          <ac:chgData name="Joseba Egia" userId="c69532da-ca1a-42fd-9c10-0669922cb726" providerId="ADAL" clId="{9EB66C34-E435-4AF7-9AA6-9E8C3214776F}" dt="2025-09-23T07:03:23.180" v="2194" actId="1076"/>
          <ac:picMkLst>
            <pc:docMk/>
            <pc:sldMk cId="3103480987" sldId="2321"/>
            <ac:picMk id="15362" creationId="{13A2AFA5-D385-25EC-1827-86F9E194EFBA}"/>
          </ac:picMkLst>
        </pc:picChg>
      </pc:sldChg>
      <pc:sldChg chg="addSp delSp modSp mod">
        <pc:chgData name="Joseba Egia" userId="c69532da-ca1a-42fd-9c10-0669922cb726" providerId="ADAL" clId="{9EB66C34-E435-4AF7-9AA6-9E8C3214776F}" dt="2025-09-23T07:03:48.224" v="2200" actId="1076"/>
        <pc:sldMkLst>
          <pc:docMk/>
          <pc:sldMk cId="3590482968" sldId="2322"/>
        </pc:sldMkLst>
        <pc:spChg chg="mod">
          <ac:chgData name="Joseba Egia" userId="c69532da-ca1a-42fd-9c10-0669922cb726" providerId="ADAL" clId="{9EB66C34-E435-4AF7-9AA6-9E8C3214776F}" dt="2025-09-23T06:54:03.886" v="2035" actId="113"/>
          <ac:spMkLst>
            <pc:docMk/>
            <pc:sldMk cId="3590482968" sldId="2322"/>
            <ac:spMk id="33" creationId="{542D36C1-3E7D-D7AC-6F63-F2AA2BC1533E}"/>
          </ac:spMkLst>
        </pc:spChg>
        <pc:picChg chg="del mod">
          <ac:chgData name="Joseba Egia" userId="c69532da-ca1a-42fd-9c10-0669922cb726" providerId="ADAL" clId="{9EB66C34-E435-4AF7-9AA6-9E8C3214776F}" dt="2025-09-23T07:03:42.158" v="2199" actId="478"/>
          <ac:picMkLst>
            <pc:docMk/>
            <pc:sldMk cId="3590482968" sldId="2322"/>
            <ac:picMk id="4" creationId="{58286C22-34FC-FCAA-6B1C-25ADEBA529E4}"/>
          </ac:picMkLst>
        </pc:picChg>
        <pc:picChg chg="add mod">
          <ac:chgData name="Joseba Egia" userId="c69532da-ca1a-42fd-9c10-0669922cb726" providerId="ADAL" clId="{9EB66C34-E435-4AF7-9AA6-9E8C3214776F}" dt="2025-09-23T07:03:48.224" v="2200" actId="1076"/>
          <ac:picMkLst>
            <pc:docMk/>
            <pc:sldMk cId="3590482968" sldId="2322"/>
            <ac:picMk id="16386" creationId="{09A3D45B-05AC-2EA2-3618-DD659EB4CAC9}"/>
          </ac:picMkLst>
        </pc:picChg>
      </pc:sldChg>
      <pc:sldChg chg="addSp delSp modSp mod">
        <pc:chgData name="Joseba Egia" userId="c69532da-ca1a-42fd-9c10-0669922cb726" providerId="ADAL" clId="{9EB66C34-E435-4AF7-9AA6-9E8C3214776F}" dt="2025-09-23T07:04:36.027" v="2207" actId="21"/>
        <pc:sldMkLst>
          <pc:docMk/>
          <pc:sldMk cId="2010662625" sldId="2323"/>
        </pc:sldMkLst>
        <pc:spChg chg="mod">
          <ac:chgData name="Joseba Egia" userId="c69532da-ca1a-42fd-9c10-0669922cb726" providerId="ADAL" clId="{9EB66C34-E435-4AF7-9AA6-9E8C3214776F}" dt="2025-09-23T06:54:17.922" v="2092" actId="113"/>
          <ac:spMkLst>
            <pc:docMk/>
            <pc:sldMk cId="2010662625" sldId="2323"/>
            <ac:spMk id="33" creationId="{77DC1D89-05BA-82E8-A4BD-664FE540133C}"/>
          </ac:spMkLst>
        </pc:spChg>
        <pc:picChg chg="del">
          <ac:chgData name="Joseba Egia" userId="c69532da-ca1a-42fd-9c10-0669922cb726" providerId="ADAL" clId="{9EB66C34-E435-4AF7-9AA6-9E8C3214776F}" dt="2025-09-23T07:04:10.464" v="2203" actId="478"/>
          <ac:picMkLst>
            <pc:docMk/>
            <pc:sldMk cId="2010662625" sldId="2323"/>
            <ac:picMk id="4" creationId="{488489F9-3EB4-775A-779C-FE5E6AD12FC0}"/>
          </ac:picMkLst>
        </pc:picChg>
        <pc:picChg chg="add mod">
          <ac:chgData name="Joseba Egia" userId="c69532da-ca1a-42fd-9c10-0669922cb726" providerId="ADAL" clId="{9EB66C34-E435-4AF7-9AA6-9E8C3214776F}" dt="2025-09-23T07:04:14.230" v="2204" actId="1076"/>
          <ac:picMkLst>
            <pc:docMk/>
            <pc:sldMk cId="2010662625" sldId="2323"/>
            <ac:picMk id="17410" creationId="{CEE77613-1E74-CD2B-1608-319ACCF8F63E}"/>
          </ac:picMkLst>
        </pc:picChg>
        <pc:picChg chg="add del mod">
          <ac:chgData name="Joseba Egia" userId="c69532da-ca1a-42fd-9c10-0669922cb726" providerId="ADAL" clId="{9EB66C34-E435-4AF7-9AA6-9E8C3214776F}" dt="2025-09-23T07:04:36.027" v="2207" actId="21"/>
          <ac:picMkLst>
            <pc:docMk/>
            <pc:sldMk cId="2010662625" sldId="2323"/>
            <ac:picMk id="17412" creationId="{74EFB280-A5D5-A4E8-C400-FE450C07A6A8}"/>
          </ac:picMkLst>
        </pc:picChg>
      </pc:sldChg>
      <pc:sldChg chg="addSp delSp modSp mod">
        <pc:chgData name="Joseba Egia" userId="c69532da-ca1a-42fd-9c10-0669922cb726" providerId="ADAL" clId="{9EB66C34-E435-4AF7-9AA6-9E8C3214776F}" dt="2025-09-23T07:04:47.036" v="2210" actId="1076"/>
        <pc:sldMkLst>
          <pc:docMk/>
          <pc:sldMk cId="1374984058" sldId="2324"/>
        </pc:sldMkLst>
        <pc:spChg chg="mod">
          <ac:chgData name="Joseba Egia" userId="c69532da-ca1a-42fd-9c10-0669922cb726" providerId="ADAL" clId="{9EB66C34-E435-4AF7-9AA6-9E8C3214776F}" dt="2025-09-23T06:54:39.437" v="2120" actId="113"/>
          <ac:spMkLst>
            <pc:docMk/>
            <pc:sldMk cId="1374984058" sldId="2324"/>
            <ac:spMk id="33" creationId="{5410D7A5-F653-DD8A-F6EE-27FF0279AC8C}"/>
          </ac:spMkLst>
        </pc:spChg>
        <pc:picChg chg="del">
          <ac:chgData name="Joseba Egia" userId="c69532da-ca1a-42fd-9c10-0669922cb726" providerId="ADAL" clId="{9EB66C34-E435-4AF7-9AA6-9E8C3214776F}" dt="2025-09-23T07:04:41.418" v="2209" actId="478"/>
          <ac:picMkLst>
            <pc:docMk/>
            <pc:sldMk cId="1374984058" sldId="2324"/>
            <ac:picMk id="4" creationId="{6C45D6EA-E61D-024D-C937-F0363B37077E}"/>
          </ac:picMkLst>
        </pc:picChg>
        <pc:picChg chg="add mod">
          <ac:chgData name="Joseba Egia" userId="c69532da-ca1a-42fd-9c10-0669922cb726" providerId="ADAL" clId="{9EB66C34-E435-4AF7-9AA6-9E8C3214776F}" dt="2025-09-23T07:04:47.036" v="2210" actId="1076"/>
          <ac:picMkLst>
            <pc:docMk/>
            <pc:sldMk cId="1374984058" sldId="2324"/>
            <ac:picMk id="17412" creationId="{74EFB280-A5D5-A4E8-C400-FE450C07A6A8}"/>
          </ac:picMkLst>
        </pc:picChg>
      </pc:sldChg>
      <pc:sldChg chg="addSp delSp modSp mod">
        <pc:chgData name="Joseba Egia" userId="c69532da-ca1a-42fd-9c10-0669922cb726" providerId="ADAL" clId="{9EB66C34-E435-4AF7-9AA6-9E8C3214776F}" dt="2025-09-23T07:00:22.671" v="2166" actId="1076"/>
        <pc:sldMkLst>
          <pc:docMk/>
          <pc:sldMk cId="1044375767" sldId="2325"/>
        </pc:sldMkLst>
        <pc:spChg chg="mod">
          <ac:chgData name="Joseba Egia" userId="c69532da-ca1a-42fd-9c10-0669922cb726" providerId="ADAL" clId="{9EB66C34-E435-4AF7-9AA6-9E8C3214776F}" dt="2025-09-23T06:51:40.712" v="1661" actId="113"/>
          <ac:spMkLst>
            <pc:docMk/>
            <pc:sldMk cId="1044375767" sldId="2325"/>
            <ac:spMk id="33" creationId="{DA17A1D4-D616-1D70-0538-327E86486FD2}"/>
          </ac:spMkLst>
        </pc:spChg>
        <pc:picChg chg="del">
          <ac:chgData name="Joseba Egia" userId="c69532da-ca1a-42fd-9c10-0669922cb726" providerId="ADAL" clId="{9EB66C34-E435-4AF7-9AA6-9E8C3214776F}" dt="2025-09-23T07:00:16.509" v="2165" actId="478"/>
          <ac:picMkLst>
            <pc:docMk/>
            <pc:sldMk cId="1044375767" sldId="2325"/>
            <ac:picMk id="4" creationId="{E18362B3-CA28-F1A7-43FB-F55A1A456EC1}"/>
          </ac:picMkLst>
        </pc:picChg>
        <pc:picChg chg="add mod">
          <ac:chgData name="Joseba Egia" userId="c69532da-ca1a-42fd-9c10-0669922cb726" providerId="ADAL" clId="{9EB66C34-E435-4AF7-9AA6-9E8C3214776F}" dt="2025-09-23T07:00:22.671" v="2166" actId="1076"/>
          <ac:picMkLst>
            <pc:docMk/>
            <pc:sldMk cId="1044375767" sldId="2325"/>
            <ac:picMk id="9218" creationId="{6EC6E974-CF81-67CD-050B-3A7D764E8A35}"/>
          </ac:picMkLst>
        </pc:picChg>
      </pc:sldChg>
      <pc:sldChg chg="addSp delSp modSp mod">
        <pc:chgData name="Joseba Egia" userId="c69532da-ca1a-42fd-9c10-0669922cb726" providerId="ADAL" clId="{9EB66C34-E435-4AF7-9AA6-9E8C3214776F}" dt="2025-09-23T07:38:53.905" v="2511" actId="948"/>
        <pc:sldMkLst>
          <pc:docMk/>
          <pc:sldMk cId="1612810524" sldId="2326"/>
        </pc:sldMkLst>
        <pc:spChg chg="del mod">
          <ac:chgData name="Joseba Egia" userId="c69532da-ca1a-42fd-9c10-0669922cb726" providerId="ADAL" clId="{9EB66C34-E435-4AF7-9AA6-9E8C3214776F}" dt="2025-09-23T07:06:01.597" v="2291" actId="478"/>
          <ac:spMkLst>
            <pc:docMk/>
            <pc:sldMk cId="1612810524" sldId="2326"/>
            <ac:spMk id="2" creationId="{719752C9-1B4E-FEF2-034B-1EA2A40CE04B}"/>
          </ac:spMkLst>
        </pc:spChg>
        <pc:spChg chg="add mod">
          <ac:chgData name="Joseba Egia" userId="c69532da-ca1a-42fd-9c10-0669922cb726" providerId="ADAL" clId="{9EB66C34-E435-4AF7-9AA6-9E8C3214776F}" dt="2025-09-23T07:38:53.905" v="2511" actId="948"/>
          <ac:spMkLst>
            <pc:docMk/>
            <pc:sldMk cId="1612810524" sldId="2326"/>
            <ac:spMk id="3" creationId="{022F93F8-C35F-C99E-9908-64CB1360F7D5}"/>
          </ac:spMkLst>
        </pc:spChg>
        <pc:spChg chg="del mod">
          <ac:chgData name="Joseba Egia" userId="c69532da-ca1a-42fd-9c10-0669922cb726" providerId="ADAL" clId="{9EB66C34-E435-4AF7-9AA6-9E8C3214776F}" dt="2025-09-23T07:06:51.776" v="2319" actId="478"/>
          <ac:spMkLst>
            <pc:docMk/>
            <pc:sldMk cId="1612810524" sldId="2326"/>
            <ac:spMk id="24" creationId="{5298A250-6212-4149-FD55-9FF9AB760A97}"/>
          </ac:spMkLst>
        </pc:spChg>
        <pc:spChg chg="mod">
          <ac:chgData name="Joseba Egia" userId="c69532da-ca1a-42fd-9c10-0669922cb726" providerId="ADAL" clId="{9EB66C34-E435-4AF7-9AA6-9E8C3214776F}" dt="2025-09-23T07:06:48.790" v="2317" actId="207"/>
          <ac:spMkLst>
            <pc:docMk/>
            <pc:sldMk cId="1612810524" sldId="2326"/>
            <ac:spMk id="33" creationId="{F032C21E-9EE9-3F29-32C1-F5F3A7E576E8}"/>
          </ac:spMkLst>
        </pc:spChg>
      </pc:sldChg>
      <pc:sldChg chg="addSp delSp modSp mod ord">
        <pc:chgData name="Joseba Egia" userId="c69532da-ca1a-42fd-9c10-0669922cb726" providerId="ADAL" clId="{9EB66C34-E435-4AF7-9AA6-9E8C3214776F}" dt="2025-09-23T06:46:16.650" v="1080" actId="20577"/>
        <pc:sldMkLst>
          <pc:docMk/>
          <pc:sldMk cId="2590167475" sldId="2327"/>
        </pc:sldMkLst>
        <pc:spChg chg="add mod">
          <ac:chgData name="Joseba Egia" userId="c69532da-ca1a-42fd-9c10-0669922cb726" providerId="ADAL" clId="{9EB66C34-E435-4AF7-9AA6-9E8C3214776F}" dt="2025-09-23T06:18:20.171" v="13" actId="571"/>
          <ac:spMkLst>
            <pc:docMk/>
            <pc:sldMk cId="2590167475" sldId="2327"/>
            <ac:spMk id="2" creationId="{5154E97F-70E2-4C5C-5C43-34335B4C1319}"/>
          </ac:spMkLst>
        </pc:spChg>
        <pc:spChg chg="mod">
          <ac:chgData name="Joseba Egia" userId="c69532da-ca1a-42fd-9c10-0669922cb726" providerId="ADAL" clId="{9EB66C34-E435-4AF7-9AA6-9E8C3214776F}" dt="2025-09-23T06:41:35.931" v="471"/>
          <ac:spMkLst>
            <pc:docMk/>
            <pc:sldMk cId="2590167475" sldId="2327"/>
            <ac:spMk id="3" creationId="{20E86487-B178-3887-DA13-6698F61E6AE6}"/>
          </ac:spMkLst>
        </pc:spChg>
        <pc:spChg chg="add del mod">
          <ac:chgData name="Joseba Egia" userId="c69532da-ca1a-42fd-9c10-0669922cb726" providerId="ADAL" clId="{9EB66C34-E435-4AF7-9AA6-9E8C3214776F}" dt="2025-09-23T06:35:40.360" v="294" actId="478"/>
          <ac:spMkLst>
            <pc:docMk/>
            <pc:sldMk cId="2590167475" sldId="2327"/>
            <ac:spMk id="4" creationId="{F1F64C31-9653-28DF-7A05-77F38866DFF6}"/>
          </ac:spMkLst>
        </pc:spChg>
        <pc:spChg chg="del mod">
          <ac:chgData name="Joseba Egia" userId="c69532da-ca1a-42fd-9c10-0669922cb726" providerId="ADAL" clId="{9EB66C34-E435-4AF7-9AA6-9E8C3214776F}" dt="2025-09-23T06:35:43.786" v="295" actId="478"/>
          <ac:spMkLst>
            <pc:docMk/>
            <pc:sldMk cId="2590167475" sldId="2327"/>
            <ac:spMk id="5" creationId="{0FE034A2-5EFE-A693-2B28-B63B0F790929}"/>
          </ac:spMkLst>
        </pc:spChg>
        <pc:spChg chg="add mod">
          <ac:chgData name="Joseba Egia" userId="c69532da-ca1a-42fd-9c10-0669922cb726" providerId="ADAL" clId="{9EB66C34-E435-4AF7-9AA6-9E8C3214776F}" dt="2025-09-23T06:46:16.650" v="1080" actId="20577"/>
          <ac:spMkLst>
            <pc:docMk/>
            <pc:sldMk cId="2590167475" sldId="2327"/>
            <ac:spMk id="6" creationId="{98D756EB-C1D9-DB3D-D0C9-E250A1D8E5DF}"/>
          </ac:spMkLst>
        </pc:spChg>
      </pc:sldChg>
      <pc:sldChg chg="add del">
        <pc:chgData name="Joseba Egia" userId="c69532da-ca1a-42fd-9c10-0669922cb726" providerId="ADAL" clId="{9EB66C34-E435-4AF7-9AA6-9E8C3214776F}" dt="2025-09-23T06:19:38.122" v="23" actId="47"/>
        <pc:sldMkLst>
          <pc:docMk/>
          <pc:sldMk cId="1407366118" sldId="2328"/>
        </pc:sldMkLst>
      </pc:sldChg>
      <pc:sldChg chg="modSp add mod">
        <pc:chgData name="Joseba Egia" userId="c69532da-ca1a-42fd-9c10-0669922cb726" providerId="ADAL" clId="{9EB66C34-E435-4AF7-9AA6-9E8C3214776F}" dt="2025-09-23T07:08:36.204" v="2459" actId="255"/>
        <pc:sldMkLst>
          <pc:docMk/>
          <pc:sldMk cId="2666328914" sldId="2328"/>
        </pc:sldMkLst>
        <pc:spChg chg="mod">
          <ac:chgData name="Joseba Egia" userId="c69532da-ca1a-42fd-9c10-0669922cb726" providerId="ADAL" clId="{9EB66C34-E435-4AF7-9AA6-9E8C3214776F}" dt="2025-09-23T07:06:56.634" v="2320"/>
          <ac:spMkLst>
            <pc:docMk/>
            <pc:sldMk cId="2666328914" sldId="2328"/>
            <ac:spMk id="2" creationId="{147638CD-CB72-FDD8-C930-A4C43D92C628}"/>
          </ac:spMkLst>
        </pc:spChg>
        <pc:spChg chg="mod">
          <ac:chgData name="Joseba Egia" userId="c69532da-ca1a-42fd-9c10-0669922cb726" providerId="ADAL" clId="{9EB66C34-E435-4AF7-9AA6-9E8C3214776F}" dt="2025-09-23T07:08:04.838" v="2423" actId="123"/>
          <ac:spMkLst>
            <pc:docMk/>
            <pc:sldMk cId="2666328914" sldId="2328"/>
            <ac:spMk id="3" creationId="{2B808E4B-527B-AD28-356F-4ACD054227E1}"/>
          </ac:spMkLst>
        </pc:spChg>
        <pc:spChg chg="mod">
          <ac:chgData name="Joseba Egia" userId="c69532da-ca1a-42fd-9c10-0669922cb726" providerId="ADAL" clId="{9EB66C34-E435-4AF7-9AA6-9E8C3214776F}" dt="2025-09-23T07:08:36.204" v="2459" actId="255"/>
          <ac:spMkLst>
            <pc:docMk/>
            <pc:sldMk cId="2666328914" sldId="2328"/>
            <ac:spMk id="4" creationId="{3D1A6868-74BB-0D24-8247-C8B2FBAD05BA}"/>
          </ac:spMkLst>
        </pc:spChg>
      </pc:sldChg>
      <pc:sldChg chg="add del setBg">
        <pc:chgData name="Joseba Egia" userId="c69532da-ca1a-42fd-9c10-0669922cb726" providerId="ADAL" clId="{9EB66C34-E435-4AF7-9AA6-9E8C3214776F}" dt="2025-09-23T06:28:03.708" v="182" actId="47"/>
        <pc:sldMkLst>
          <pc:docMk/>
          <pc:sldMk cId="3095629073" sldId="2328"/>
        </pc:sldMkLst>
      </pc:sldChg>
      <pc:sldChg chg="new del">
        <pc:chgData name="Joseba Egia" userId="c69532da-ca1a-42fd-9c10-0669922cb726" providerId="ADAL" clId="{9EB66C34-E435-4AF7-9AA6-9E8C3214776F}" dt="2025-09-23T06:18:09.936" v="11" actId="47"/>
        <pc:sldMkLst>
          <pc:docMk/>
          <pc:sldMk cId="3335696731" sldId="2328"/>
        </pc:sldMkLst>
      </pc:sldChg>
      <pc:sldChg chg="addSp delSp modSp add mod">
        <pc:chgData name="Joseba Egia" userId="c69532da-ca1a-42fd-9c10-0669922cb726" providerId="ADAL" clId="{9EB66C34-E435-4AF7-9AA6-9E8C3214776F}" dt="2025-09-23T07:09:43.469" v="2509" actId="255"/>
        <pc:sldMkLst>
          <pc:docMk/>
          <pc:sldMk cId="107321910" sldId="2329"/>
        </pc:sldMkLst>
        <pc:spChg chg="del mod">
          <ac:chgData name="Joseba Egia" userId="c69532da-ca1a-42fd-9c10-0669922cb726" providerId="ADAL" clId="{9EB66C34-E435-4AF7-9AA6-9E8C3214776F}" dt="2025-09-23T07:08:42.246" v="2460" actId="478"/>
          <ac:spMkLst>
            <pc:docMk/>
            <pc:sldMk cId="107321910" sldId="2329"/>
            <ac:spMk id="2" creationId="{A8CD4400-DFA3-CF23-82ED-E1ACE4DCBDE7}"/>
          </ac:spMkLst>
        </pc:spChg>
        <pc:spChg chg="mod">
          <ac:chgData name="Joseba Egia" userId="c69532da-ca1a-42fd-9c10-0669922cb726" providerId="ADAL" clId="{9EB66C34-E435-4AF7-9AA6-9E8C3214776F}" dt="2025-09-23T07:09:09.129" v="2497"/>
          <ac:spMkLst>
            <pc:docMk/>
            <pc:sldMk cId="107321910" sldId="2329"/>
            <ac:spMk id="3" creationId="{1DF4A25D-C06D-C551-76D6-4DBA6C39AC47}"/>
          </ac:spMkLst>
        </pc:spChg>
        <pc:spChg chg="mod">
          <ac:chgData name="Joseba Egia" userId="c69532da-ca1a-42fd-9c10-0669922cb726" providerId="ADAL" clId="{9EB66C34-E435-4AF7-9AA6-9E8C3214776F}" dt="2025-09-23T07:09:43.469" v="2509" actId="255"/>
          <ac:spMkLst>
            <pc:docMk/>
            <pc:sldMk cId="107321910" sldId="2329"/>
            <ac:spMk id="4" creationId="{40608281-1E4F-E238-A20F-D3661E9CEE3C}"/>
          </ac:spMkLst>
        </pc:spChg>
        <pc:spChg chg="add mod">
          <ac:chgData name="Joseba Egia" userId="c69532da-ca1a-42fd-9c10-0669922cb726" providerId="ADAL" clId="{9EB66C34-E435-4AF7-9AA6-9E8C3214776F}" dt="2025-09-23T07:08:44.228" v="2461"/>
          <ac:spMkLst>
            <pc:docMk/>
            <pc:sldMk cId="107321910" sldId="2329"/>
            <ac:spMk id="5" creationId="{8403ABF7-3D5B-816F-2B20-54D72B8933AF}"/>
          </ac:spMkLst>
        </pc:spChg>
      </pc:sldChg>
      <pc:sldChg chg="add del">
        <pc:chgData name="Joseba Egia" userId="c69532da-ca1a-42fd-9c10-0669922cb726" providerId="ADAL" clId="{9EB66C34-E435-4AF7-9AA6-9E8C3214776F}" dt="2025-09-23T06:37:38.377" v="376" actId="47"/>
        <pc:sldMkLst>
          <pc:docMk/>
          <pc:sldMk cId="2028453966" sldId="2330"/>
        </pc:sldMkLst>
      </pc:sldChg>
      <pc:sldMasterChg chg="modSldLayout">
        <pc:chgData name="Joseba Egia" userId="c69532da-ca1a-42fd-9c10-0669922cb726" providerId="ADAL" clId="{9EB66C34-E435-4AF7-9AA6-9E8C3214776F}" dt="2025-09-23T06:52:30.526" v="1749" actId="20577"/>
        <pc:sldMasterMkLst>
          <pc:docMk/>
          <pc:sldMasterMk cId="2461504546" sldId="2147483663"/>
        </pc:sldMasterMkLst>
        <pc:sldLayoutChg chg="delSp modSp mod">
          <pc:chgData name="Joseba Egia" userId="c69532da-ca1a-42fd-9c10-0669922cb726" providerId="ADAL" clId="{9EB66C34-E435-4AF7-9AA6-9E8C3214776F}" dt="2025-09-23T06:52:30.526" v="1749" actId="20577"/>
          <pc:sldLayoutMkLst>
            <pc:docMk/>
            <pc:sldMasterMk cId="2461504546" sldId="2147483663"/>
            <pc:sldLayoutMk cId="1646984267" sldId="2147483670"/>
          </pc:sldLayoutMkLst>
          <pc:spChg chg="mod">
            <ac:chgData name="Joseba Egia" userId="c69532da-ca1a-42fd-9c10-0669922cb726" providerId="ADAL" clId="{9EB66C34-E435-4AF7-9AA6-9E8C3214776F}" dt="2025-09-23T06:17:10.629" v="6"/>
            <ac:spMkLst>
              <pc:docMk/>
              <pc:sldMasterMk cId="2461504546" sldId="2147483663"/>
              <pc:sldLayoutMk cId="1646984267" sldId="2147483670"/>
              <ac:spMk id="2" creationId="{640BE146-1E61-FB23-5038-A898292D7055}"/>
            </ac:spMkLst>
          </pc:spChg>
          <pc:spChg chg="del">
            <ac:chgData name="Joseba Egia" userId="c69532da-ca1a-42fd-9c10-0669922cb726" providerId="ADAL" clId="{9EB66C34-E435-4AF7-9AA6-9E8C3214776F}" dt="2025-09-23T06:17:18.026" v="9" actId="478"/>
            <ac:spMkLst>
              <pc:docMk/>
              <pc:sldMasterMk cId="2461504546" sldId="2147483663"/>
              <pc:sldLayoutMk cId="1646984267" sldId="2147483670"/>
              <ac:spMk id="4" creationId="{4CBBA506-A183-FB8E-FDC3-A091E6EAC5D6}"/>
            </ac:spMkLst>
          </pc:spChg>
          <pc:spChg chg="mod">
            <ac:chgData name="Joseba Egia" userId="c69532da-ca1a-42fd-9c10-0669922cb726" providerId="ADAL" clId="{9EB66C34-E435-4AF7-9AA6-9E8C3214776F}" dt="2025-09-23T06:52:30.526" v="1749" actId="20577"/>
            <ac:spMkLst>
              <pc:docMk/>
              <pc:sldMasterMk cId="2461504546" sldId="2147483663"/>
              <pc:sldLayoutMk cId="1646984267" sldId="2147483670"/>
              <ac:spMk id="5" creationId="{441814F9-C44D-A674-A086-3D35058E1E15}"/>
            </ac:spMkLst>
          </pc:spChg>
          <pc:picChg chg="mod">
            <ac:chgData name="Joseba Egia" userId="c69532da-ca1a-42fd-9c10-0669922cb726" providerId="ADAL" clId="{9EB66C34-E435-4AF7-9AA6-9E8C3214776F}" dt="2025-09-23T06:17:14.957" v="8" actId="1076"/>
            <ac:picMkLst>
              <pc:docMk/>
              <pc:sldMasterMk cId="2461504546" sldId="2147483663"/>
              <pc:sldLayoutMk cId="1646984267" sldId="2147483670"/>
              <ac:picMk id="11" creationId="{A8F32018-D12A-ACC6-8B99-F18143EB72A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7"/>
            <a:ext cx="2984870" cy="500936"/>
          </a:xfrm>
          <a:prstGeom prst="rect">
            <a:avLst/>
          </a:prstGeom>
        </p:spPr>
        <p:txBody>
          <a:bodyPr vert="horz" lIns="92440" tIns="46219" rIns="92440" bIns="46219" rtlCol="0"/>
          <a:lstStyle>
            <a:lvl1pPr algn="l">
              <a:defRPr sz="1200"/>
            </a:lvl1pPr>
          </a:lstStyle>
          <a:p>
            <a:endParaRPr lang="es-ES" dirty="0"/>
          </a:p>
        </p:txBody>
      </p:sp>
      <p:sp>
        <p:nvSpPr>
          <p:cNvPr id="3" name="2 Marcador de fecha"/>
          <p:cNvSpPr>
            <a:spLocks noGrp="1"/>
          </p:cNvSpPr>
          <p:nvPr>
            <p:ph type="dt" sz="quarter" idx="1"/>
          </p:nvPr>
        </p:nvSpPr>
        <p:spPr>
          <a:xfrm>
            <a:off x="3901699" y="7"/>
            <a:ext cx="2984870" cy="500936"/>
          </a:xfrm>
          <a:prstGeom prst="rect">
            <a:avLst/>
          </a:prstGeom>
        </p:spPr>
        <p:txBody>
          <a:bodyPr vert="horz" lIns="92440" tIns="46219" rIns="92440" bIns="46219" rtlCol="0"/>
          <a:lstStyle>
            <a:lvl1pPr algn="r">
              <a:defRPr sz="1200"/>
            </a:lvl1pPr>
          </a:lstStyle>
          <a:p>
            <a:fld id="{BCF85224-3B50-46FE-A333-5A987589AA4B}" type="datetimeFigureOut">
              <a:rPr lang="es-ES" smtClean="0"/>
              <a:t>23/09/2025</a:t>
            </a:fld>
            <a:endParaRPr lang="es-ES" dirty="0"/>
          </a:p>
        </p:txBody>
      </p:sp>
      <p:sp>
        <p:nvSpPr>
          <p:cNvPr id="4" name="3 Marcador de pie de página"/>
          <p:cNvSpPr>
            <a:spLocks noGrp="1"/>
          </p:cNvSpPr>
          <p:nvPr>
            <p:ph type="ftr" sz="quarter" idx="2"/>
          </p:nvPr>
        </p:nvSpPr>
        <p:spPr>
          <a:xfrm>
            <a:off x="4" y="9516045"/>
            <a:ext cx="2984870" cy="500936"/>
          </a:xfrm>
          <a:prstGeom prst="rect">
            <a:avLst/>
          </a:prstGeom>
        </p:spPr>
        <p:txBody>
          <a:bodyPr vert="horz" lIns="92440" tIns="46219" rIns="92440" bIns="46219"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901699" y="9516045"/>
            <a:ext cx="2984870" cy="500936"/>
          </a:xfrm>
          <a:prstGeom prst="rect">
            <a:avLst/>
          </a:prstGeom>
        </p:spPr>
        <p:txBody>
          <a:bodyPr vert="horz" lIns="92440" tIns="46219" rIns="92440" bIns="46219" rtlCol="0" anchor="b"/>
          <a:lstStyle>
            <a:lvl1pPr algn="r">
              <a:defRPr sz="1200"/>
            </a:lvl1pPr>
          </a:lstStyle>
          <a:p>
            <a:fld id="{10B4E017-CB05-4853-8175-A3E7E976E53B}" type="slidenum">
              <a:rPr lang="es-ES" smtClean="0"/>
              <a:t>‹Nº›</a:t>
            </a:fld>
            <a:endParaRPr lang="es-ES" dirty="0"/>
          </a:p>
        </p:txBody>
      </p:sp>
    </p:spTree>
    <p:extLst>
      <p:ext uri="{BB962C8B-B14F-4D97-AF65-F5344CB8AC3E}">
        <p14:creationId xmlns:p14="http://schemas.microsoft.com/office/powerpoint/2010/main" val="227854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7"/>
            <a:ext cx="2984870" cy="500936"/>
          </a:xfrm>
          <a:prstGeom prst="rect">
            <a:avLst/>
          </a:prstGeom>
        </p:spPr>
        <p:txBody>
          <a:bodyPr vert="horz" lIns="92440" tIns="46219" rIns="92440" bIns="46219" rtlCol="0"/>
          <a:lstStyle>
            <a:lvl1pPr algn="l">
              <a:defRPr sz="1200"/>
            </a:lvl1pPr>
          </a:lstStyle>
          <a:p>
            <a:endParaRPr lang="es-ES" dirty="0"/>
          </a:p>
        </p:txBody>
      </p:sp>
      <p:sp>
        <p:nvSpPr>
          <p:cNvPr id="3" name="2 Marcador de fecha"/>
          <p:cNvSpPr>
            <a:spLocks noGrp="1"/>
          </p:cNvSpPr>
          <p:nvPr>
            <p:ph type="dt" idx="1"/>
          </p:nvPr>
        </p:nvSpPr>
        <p:spPr>
          <a:xfrm>
            <a:off x="3901699" y="7"/>
            <a:ext cx="2984870" cy="500936"/>
          </a:xfrm>
          <a:prstGeom prst="rect">
            <a:avLst/>
          </a:prstGeom>
        </p:spPr>
        <p:txBody>
          <a:bodyPr vert="horz" lIns="92440" tIns="46219" rIns="92440" bIns="46219" rtlCol="0"/>
          <a:lstStyle>
            <a:lvl1pPr algn="r">
              <a:defRPr sz="1200"/>
            </a:lvl1pPr>
          </a:lstStyle>
          <a:p>
            <a:fld id="{2AF61E80-39AC-4752-9D39-8F31A72CB563}" type="datetimeFigureOut">
              <a:rPr lang="es-ES" smtClean="0"/>
              <a:t>23/09/2025</a:t>
            </a:fld>
            <a:endParaRPr lang="es-ES" dirty="0"/>
          </a:p>
        </p:txBody>
      </p:sp>
      <p:sp>
        <p:nvSpPr>
          <p:cNvPr id="4" name="3 Marcador de imagen de diapositiva"/>
          <p:cNvSpPr>
            <a:spLocks noGrp="1" noRot="1" noChangeAspect="1"/>
          </p:cNvSpPr>
          <p:nvPr>
            <p:ph type="sldImg" idx="2"/>
          </p:nvPr>
        </p:nvSpPr>
        <p:spPr>
          <a:xfrm>
            <a:off x="731838" y="754063"/>
            <a:ext cx="5424487" cy="3754437"/>
          </a:xfrm>
          <a:prstGeom prst="rect">
            <a:avLst/>
          </a:prstGeom>
          <a:noFill/>
          <a:ln w="12700">
            <a:solidFill>
              <a:prstClr val="black"/>
            </a:solidFill>
          </a:ln>
        </p:spPr>
        <p:txBody>
          <a:bodyPr vert="horz" lIns="92440" tIns="46219" rIns="92440" bIns="46219" rtlCol="0" anchor="ctr"/>
          <a:lstStyle/>
          <a:p>
            <a:endParaRPr lang="es-ES" dirty="0"/>
          </a:p>
        </p:txBody>
      </p:sp>
      <p:sp>
        <p:nvSpPr>
          <p:cNvPr id="5" name="4 Marcador de notas"/>
          <p:cNvSpPr>
            <a:spLocks noGrp="1"/>
          </p:cNvSpPr>
          <p:nvPr>
            <p:ph type="body" sz="quarter" idx="3"/>
          </p:nvPr>
        </p:nvSpPr>
        <p:spPr>
          <a:xfrm>
            <a:off x="688817" y="4758892"/>
            <a:ext cx="5510530" cy="4508419"/>
          </a:xfrm>
          <a:prstGeom prst="rect">
            <a:avLst/>
          </a:prstGeom>
        </p:spPr>
        <p:txBody>
          <a:bodyPr vert="horz" lIns="92440" tIns="46219" rIns="92440" bIns="4621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4" y="9516045"/>
            <a:ext cx="2984870" cy="500936"/>
          </a:xfrm>
          <a:prstGeom prst="rect">
            <a:avLst/>
          </a:prstGeom>
        </p:spPr>
        <p:txBody>
          <a:bodyPr vert="horz" lIns="92440" tIns="46219" rIns="92440" bIns="46219"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01699" y="9516045"/>
            <a:ext cx="2984870" cy="500936"/>
          </a:xfrm>
          <a:prstGeom prst="rect">
            <a:avLst/>
          </a:prstGeom>
        </p:spPr>
        <p:txBody>
          <a:bodyPr vert="horz" lIns="92440" tIns="46219" rIns="92440" bIns="46219" rtlCol="0" anchor="b"/>
          <a:lstStyle>
            <a:lvl1pPr algn="r">
              <a:defRPr sz="1200"/>
            </a:lvl1pPr>
          </a:lstStyle>
          <a:p>
            <a:fld id="{DF684819-29A4-41A2-9051-5759A5840FE0}" type="slidenum">
              <a:rPr lang="es-ES" smtClean="0"/>
              <a:t>‹Nº›</a:t>
            </a:fld>
            <a:endParaRPr lang="es-ES" dirty="0"/>
          </a:p>
        </p:txBody>
      </p:sp>
    </p:spTree>
    <p:extLst>
      <p:ext uri="{BB962C8B-B14F-4D97-AF65-F5344CB8AC3E}">
        <p14:creationId xmlns:p14="http://schemas.microsoft.com/office/powerpoint/2010/main" val="225135779"/>
      </p:ext>
    </p:extLst>
  </p:cSld>
  <p:clrMap bg1="lt1" tx1="dk1" bg2="lt2" tx2="dk2" accent1="accent1" accent2="accent2" accent3="accent3" accent4="accent4" accent5="accent5" accent6="accent6" hlink="hlink" folHlink="folHlink"/>
  <p:notesStyle>
    <a:lvl1pPr marL="0" algn="l" defTabSz="913960" rtl="0" eaLnBrk="1" latinLnBrk="0" hangingPunct="1">
      <a:defRPr sz="1200" kern="1200">
        <a:solidFill>
          <a:schemeClr val="tx1"/>
        </a:solidFill>
        <a:latin typeface="+mn-lt"/>
        <a:ea typeface="+mn-ea"/>
        <a:cs typeface="+mn-cs"/>
      </a:defRPr>
    </a:lvl1pPr>
    <a:lvl2pPr marL="456980" algn="l" defTabSz="913960" rtl="0" eaLnBrk="1" latinLnBrk="0" hangingPunct="1">
      <a:defRPr sz="1200" kern="1200">
        <a:solidFill>
          <a:schemeClr val="tx1"/>
        </a:solidFill>
        <a:latin typeface="+mn-lt"/>
        <a:ea typeface="+mn-ea"/>
        <a:cs typeface="+mn-cs"/>
      </a:defRPr>
    </a:lvl2pPr>
    <a:lvl3pPr marL="913960" algn="l" defTabSz="913960" rtl="0" eaLnBrk="1" latinLnBrk="0" hangingPunct="1">
      <a:defRPr sz="1200" kern="1200">
        <a:solidFill>
          <a:schemeClr val="tx1"/>
        </a:solidFill>
        <a:latin typeface="+mn-lt"/>
        <a:ea typeface="+mn-ea"/>
        <a:cs typeface="+mn-cs"/>
      </a:defRPr>
    </a:lvl3pPr>
    <a:lvl4pPr marL="1370941" algn="l" defTabSz="913960" rtl="0" eaLnBrk="1" latinLnBrk="0" hangingPunct="1">
      <a:defRPr sz="1200" kern="1200">
        <a:solidFill>
          <a:schemeClr val="tx1"/>
        </a:solidFill>
        <a:latin typeface="+mn-lt"/>
        <a:ea typeface="+mn-ea"/>
        <a:cs typeface="+mn-cs"/>
      </a:defRPr>
    </a:lvl4pPr>
    <a:lvl5pPr marL="1827921" algn="l" defTabSz="913960" rtl="0" eaLnBrk="1" latinLnBrk="0" hangingPunct="1">
      <a:defRPr sz="1200" kern="1200">
        <a:solidFill>
          <a:schemeClr val="tx1"/>
        </a:solidFill>
        <a:latin typeface="+mn-lt"/>
        <a:ea typeface="+mn-ea"/>
        <a:cs typeface="+mn-cs"/>
      </a:defRPr>
    </a:lvl5pPr>
    <a:lvl6pPr marL="2284902" algn="l" defTabSz="913960" rtl="0" eaLnBrk="1" latinLnBrk="0" hangingPunct="1">
      <a:defRPr sz="1200" kern="1200">
        <a:solidFill>
          <a:schemeClr val="tx1"/>
        </a:solidFill>
        <a:latin typeface="+mn-lt"/>
        <a:ea typeface="+mn-ea"/>
        <a:cs typeface="+mn-cs"/>
      </a:defRPr>
    </a:lvl6pPr>
    <a:lvl7pPr marL="2741882" algn="l" defTabSz="913960" rtl="0" eaLnBrk="1" latinLnBrk="0" hangingPunct="1">
      <a:defRPr sz="1200" kern="1200">
        <a:solidFill>
          <a:schemeClr val="tx1"/>
        </a:solidFill>
        <a:latin typeface="+mn-lt"/>
        <a:ea typeface="+mn-ea"/>
        <a:cs typeface="+mn-cs"/>
      </a:defRPr>
    </a:lvl7pPr>
    <a:lvl8pPr marL="3198862" algn="l" defTabSz="913960" rtl="0" eaLnBrk="1" latinLnBrk="0" hangingPunct="1">
      <a:defRPr sz="1200" kern="1200">
        <a:solidFill>
          <a:schemeClr val="tx1"/>
        </a:solidFill>
        <a:latin typeface="+mn-lt"/>
        <a:ea typeface="+mn-ea"/>
        <a:cs typeface="+mn-cs"/>
      </a:defRPr>
    </a:lvl8pPr>
    <a:lvl9pPr marL="3655841" algn="l" defTabSz="9139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DECD53-3DBF-474E-AFAD-A4EC9F90B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2472317" y="-1630465"/>
            <a:ext cx="262506" cy="5196862"/>
          </a:xfrm>
          <a:prstGeom prst="rect">
            <a:avLst/>
          </a:prstGeom>
        </p:spPr>
      </p:pic>
      <p:pic>
        <p:nvPicPr>
          <p:cNvPr id="10" name="Imagen 9">
            <a:extLst>
              <a:ext uri="{FF2B5EF4-FFF2-40B4-BE49-F238E27FC236}">
                <a16:creationId xmlns:a16="http://schemas.microsoft.com/office/drawing/2014/main" id="{CCD77C8A-9FB9-3130-055D-F06C1E67EE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12" y="-99392"/>
            <a:ext cx="9921009" cy="1494510"/>
          </a:xfrm>
          <a:prstGeom prst="rect">
            <a:avLst/>
          </a:prstGeom>
        </p:spPr>
      </p:pic>
      <p:sp>
        <p:nvSpPr>
          <p:cNvPr id="2" name="Rectángulo 1">
            <a:extLst>
              <a:ext uri="{FF2B5EF4-FFF2-40B4-BE49-F238E27FC236}">
                <a16:creationId xmlns:a16="http://schemas.microsoft.com/office/drawing/2014/main" id="{640BE146-1E61-FB23-5038-A898292D7055}"/>
              </a:ext>
            </a:extLst>
          </p:cNvPr>
          <p:cNvSpPr/>
          <p:nvPr userDrawn="1"/>
        </p:nvSpPr>
        <p:spPr>
          <a:xfrm>
            <a:off x="8216217" y="6337554"/>
            <a:ext cx="1224136"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800" dirty="0"/>
              <a:t>UDALAREN LOGOTIPOA</a:t>
            </a:r>
          </a:p>
        </p:txBody>
      </p:sp>
      <p:pic>
        <p:nvPicPr>
          <p:cNvPr id="11" name="Imagen 10">
            <a:extLst>
              <a:ext uri="{FF2B5EF4-FFF2-40B4-BE49-F238E27FC236}">
                <a16:creationId xmlns:a16="http://schemas.microsoft.com/office/drawing/2014/main" id="{A8F32018-D12A-ACC6-8B99-F18143EB72A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169"/>
          <a:stretch/>
        </p:blipFill>
        <p:spPr>
          <a:xfrm>
            <a:off x="-2" y="6318000"/>
            <a:ext cx="7833319" cy="540000"/>
          </a:xfrm>
          <a:prstGeom prst="rect">
            <a:avLst/>
          </a:prstGeom>
        </p:spPr>
      </p:pic>
      <p:sp>
        <p:nvSpPr>
          <p:cNvPr id="5" name="CuadroTexto 4">
            <a:extLst>
              <a:ext uri="{FF2B5EF4-FFF2-40B4-BE49-F238E27FC236}">
                <a16:creationId xmlns:a16="http://schemas.microsoft.com/office/drawing/2014/main" id="{441814F9-C44D-A674-A086-3D35058E1E15}"/>
              </a:ext>
            </a:extLst>
          </p:cNvPr>
          <p:cNvSpPr txBox="1"/>
          <p:nvPr userDrawn="1"/>
        </p:nvSpPr>
        <p:spPr>
          <a:xfrm>
            <a:off x="488950" y="6520408"/>
            <a:ext cx="4954656" cy="123111"/>
          </a:xfrm>
          <a:prstGeom prst="rect">
            <a:avLst/>
          </a:prstGeom>
          <a:noFill/>
        </p:spPr>
        <p:txBody>
          <a:bodyPr wrap="square" lIns="0" tIns="0" rIns="0" bIns="0">
            <a:spAutoFit/>
          </a:bodyPr>
          <a:lstStyle/>
          <a:p>
            <a:pPr algn="l"/>
            <a:r>
              <a:rPr lang="es-ES" sz="800" b="0" dirty="0">
                <a:solidFill>
                  <a:schemeClr val="tx1">
                    <a:lumMod val="75000"/>
                    <a:lumOff val="25000"/>
                  </a:schemeClr>
                </a:solidFill>
              </a:rPr>
              <a:t>AGENDA 2030 ETA GJHei EGINDAKO EKARPENEN 2025eko TXOSTENA</a:t>
            </a:r>
          </a:p>
        </p:txBody>
      </p:sp>
      <p:pic>
        <p:nvPicPr>
          <p:cNvPr id="7" name="Imagen 6">
            <a:extLst>
              <a:ext uri="{FF2B5EF4-FFF2-40B4-BE49-F238E27FC236}">
                <a16:creationId xmlns:a16="http://schemas.microsoft.com/office/drawing/2014/main" id="{9C4424CE-11DC-3BBF-63C8-C09D2BD4A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2467178" y="3850822"/>
            <a:ext cx="262506" cy="5196862"/>
          </a:xfrm>
          <a:prstGeom prst="rect">
            <a:avLst/>
          </a:prstGeom>
        </p:spPr>
      </p:pic>
    </p:spTree>
    <p:extLst>
      <p:ext uri="{BB962C8B-B14F-4D97-AF65-F5344CB8AC3E}">
        <p14:creationId xmlns:p14="http://schemas.microsoft.com/office/powerpoint/2010/main" val="1646984267"/>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932" userDrawn="1">
          <p15:clr>
            <a:srgbClr val="FBAE40"/>
          </p15:clr>
        </p15:guide>
        <p15:guide id="3" orient="horz" pos="890" userDrawn="1">
          <p15:clr>
            <a:srgbClr val="FBAE40"/>
          </p15:clr>
        </p15:guide>
        <p15:guide id="4" pos="307" userDrawn="1">
          <p15:clr>
            <a:srgbClr val="FBAE40"/>
          </p15:clr>
        </p15:guide>
        <p15:guide id="5" orient="horz" pos="2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808A75-1530-A5C0-CD28-927B960C8727}"/>
              </a:ext>
            </a:extLst>
          </p:cNvPr>
          <p:cNvPicPr>
            <a:picLocks noChangeAspect="1"/>
          </p:cNvPicPr>
          <p:nvPr userDrawn="1"/>
        </p:nvPicPr>
        <p:blipFill>
          <a:blip r:embed="rId2">
            <a:extLst>
              <a:ext uri="{28A0092B-C50C-407E-A947-70E740481C1C}">
                <a14:useLocalDpi xmlns:a14="http://schemas.microsoft.com/office/drawing/2010/main" val="0"/>
              </a:ext>
            </a:extLst>
          </a:blip>
          <a:srcRect t="2425" b="2425"/>
          <a:stretch/>
        </p:blipFill>
        <p:spPr>
          <a:xfrm>
            <a:off x="0" y="0"/>
            <a:ext cx="9906000" cy="6525344"/>
          </a:xfrm>
          <a:prstGeom prst="rect">
            <a:avLst/>
          </a:prstGeom>
        </p:spPr>
      </p:pic>
      <p:sp>
        <p:nvSpPr>
          <p:cNvPr id="5" name="CuadroTexto 4">
            <a:extLst>
              <a:ext uri="{FF2B5EF4-FFF2-40B4-BE49-F238E27FC236}">
                <a16:creationId xmlns:a16="http://schemas.microsoft.com/office/drawing/2014/main" id="{6CF56FF5-0BB8-326F-6C5F-91E2C36D47ED}"/>
              </a:ext>
            </a:extLst>
          </p:cNvPr>
          <p:cNvSpPr txBox="1"/>
          <p:nvPr userDrawn="1"/>
        </p:nvSpPr>
        <p:spPr>
          <a:xfrm>
            <a:off x="0" y="5949281"/>
            <a:ext cx="9906000" cy="908720"/>
          </a:xfrm>
          <a:prstGeom prst="rect">
            <a:avLst/>
          </a:prstGeom>
          <a:solidFill>
            <a:schemeClr val="bg1"/>
          </a:solidFill>
          <a:ln>
            <a:noFill/>
          </a:ln>
        </p:spPr>
        <p:txBody>
          <a:bodyPr wrap="square" lIns="0" tIns="0" rIns="360000" bIns="0" rtlCol="0" anchor="ctr" anchorCtr="0">
            <a:noAutofit/>
          </a:bodyPr>
          <a:lstStyle/>
          <a:p>
            <a:pPr algn="r"/>
            <a:endParaRPr lang="es-ES" sz="2000" b="1" dirty="0">
              <a:solidFill>
                <a:schemeClr val="tx1">
                  <a:lumMod val="75000"/>
                  <a:lumOff val="25000"/>
                </a:schemeClr>
              </a:solidFill>
            </a:endParaRPr>
          </a:p>
        </p:txBody>
      </p:sp>
      <p:pic>
        <p:nvPicPr>
          <p:cNvPr id="6" name="Imagen 5">
            <a:extLst>
              <a:ext uri="{FF2B5EF4-FFF2-40B4-BE49-F238E27FC236}">
                <a16:creationId xmlns:a16="http://schemas.microsoft.com/office/drawing/2014/main" id="{745718CA-55D9-7E68-F49F-7A47BD18AB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2026675" y="3922610"/>
            <a:ext cx="179579" cy="4232921"/>
          </a:xfrm>
          <a:prstGeom prst="rect">
            <a:avLst/>
          </a:prstGeom>
        </p:spPr>
      </p:pic>
      <p:pic>
        <p:nvPicPr>
          <p:cNvPr id="3" name="Imagen 2">
            <a:extLst>
              <a:ext uri="{FF2B5EF4-FFF2-40B4-BE49-F238E27FC236}">
                <a16:creationId xmlns:a16="http://schemas.microsoft.com/office/drawing/2014/main" id="{B60BE015-DD5D-17BC-F480-BB09376077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1796465" y="1948625"/>
            <a:ext cx="305916" cy="3916656"/>
          </a:xfrm>
          <a:prstGeom prst="rect">
            <a:avLst/>
          </a:prstGeom>
        </p:spPr>
      </p:pic>
      <p:pic>
        <p:nvPicPr>
          <p:cNvPr id="4" name="Imagen 3">
            <a:extLst>
              <a:ext uri="{FF2B5EF4-FFF2-40B4-BE49-F238E27FC236}">
                <a16:creationId xmlns:a16="http://schemas.microsoft.com/office/drawing/2014/main" id="{DE3373E8-268C-E1CE-3E41-2494F855A07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0" t="16442" r="14305" b="24969"/>
          <a:stretch/>
        </p:blipFill>
        <p:spPr>
          <a:xfrm>
            <a:off x="0" y="1980332"/>
            <a:ext cx="3916660" cy="1889945"/>
          </a:xfrm>
          <a:prstGeom prst="rect">
            <a:avLst/>
          </a:prstGeom>
        </p:spPr>
      </p:pic>
    </p:spTree>
    <p:extLst>
      <p:ext uri="{BB962C8B-B14F-4D97-AF65-F5344CB8AC3E}">
        <p14:creationId xmlns:p14="http://schemas.microsoft.com/office/powerpoint/2010/main" val="4043784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0454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jpg"/><Relationship Id="rId18" Type="http://schemas.openxmlformats.org/officeDocument/2006/relationships/image" Target="../media/image41.jpg"/><Relationship Id="rId3" Type="http://schemas.openxmlformats.org/officeDocument/2006/relationships/image" Target="../media/image26.jpg"/><Relationship Id="rId7" Type="http://schemas.openxmlformats.org/officeDocument/2006/relationships/image" Target="../media/image30.jpg"/><Relationship Id="rId12" Type="http://schemas.openxmlformats.org/officeDocument/2006/relationships/image" Target="../media/image35.jpg"/><Relationship Id="rId17" Type="http://schemas.openxmlformats.org/officeDocument/2006/relationships/image" Target="../media/image40.jpg"/><Relationship Id="rId2" Type="http://schemas.openxmlformats.org/officeDocument/2006/relationships/image" Target="../media/image25.jpg"/><Relationship Id="rId16"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image" Target="../media/image29.jpg"/><Relationship Id="rId11" Type="http://schemas.openxmlformats.org/officeDocument/2006/relationships/image" Target="../media/image34.jpg"/><Relationship Id="rId5" Type="http://schemas.openxmlformats.org/officeDocument/2006/relationships/image" Target="../media/image28.jpg"/><Relationship Id="rId15" Type="http://schemas.openxmlformats.org/officeDocument/2006/relationships/image" Target="../media/image38.jpg"/><Relationship Id="rId10" Type="http://schemas.openxmlformats.org/officeDocument/2006/relationships/image" Target="../media/image33.jpg"/><Relationship Id="rId19" Type="http://schemas.openxmlformats.org/officeDocument/2006/relationships/image" Target="../media/image42.jpg"/><Relationship Id="rId4" Type="http://schemas.openxmlformats.org/officeDocument/2006/relationships/image" Target="../media/image27.jpg"/><Relationship Id="rId9" Type="http://schemas.openxmlformats.org/officeDocument/2006/relationships/image" Target="../media/image32.jpg"/><Relationship Id="rId1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1892222E-DE62-E31C-4E25-36F697399900}"/>
              </a:ext>
            </a:extLst>
          </p:cNvPr>
          <p:cNvSpPr txBox="1"/>
          <p:nvPr/>
        </p:nvSpPr>
        <p:spPr>
          <a:xfrm>
            <a:off x="510034" y="2371306"/>
            <a:ext cx="3069302" cy="1384995"/>
          </a:xfrm>
          <a:prstGeom prst="rect">
            <a:avLst/>
          </a:prstGeom>
          <a:noFill/>
        </p:spPr>
        <p:txBody>
          <a:bodyPr wrap="square" lIns="0" tIns="0" rIns="0" bIns="0">
            <a:spAutoFit/>
          </a:bodyPr>
          <a:lstStyle/>
          <a:p>
            <a:pPr algn="r"/>
            <a:r>
              <a:rPr lang="eu-ES" noProof="0" dirty="0">
                <a:solidFill>
                  <a:schemeClr val="bg1"/>
                </a:solidFill>
              </a:rPr>
              <a:t>AGENDA 2030 </a:t>
            </a:r>
          </a:p>
          <a:p>
            <a:pPr algn="r"/>
            <a:r>
              <a:rPr lang="eu-ES" noProof="0" dirty="0">
                <a:solidFill>
                  <a:schemeClr val="bg1"/>
                </a:solidFill>
              </a:rPr>
              <a:t>ETA GJHei </a:t>
            </a:r>
          </a:p>
          <a:p>
            <a:pPr algn="r"/>
            <a:r>
              <a:rPr lang="eu-ES" noProof="0" dirty="0">
                <a:solidFill>
                  <a:schemeClr val="bg1"/>
                </a:solidFill>
              </a:rPr>
              <a:t>EGINDAKO EKARPENEN 2025eko TXOSTENA</a:t>
            </a:r>
          </a:p>
          <a:p>
            <a:pPr algn="r"/>
            <a:endParaRPr lang="eu-ES" noProof="0" dirty="0">
              <a:solidFill>
                <a:schemeClr val="bg1"/>
              </a:solidFill>
            </a:endParaRPr>
          </a:p>
        </p:txBody>
      </p:sp>
      <p:sp>
        <p:nvSpPr>
          <p:cNvPr id="15" name="Rectángulo 14">
            <a:extLst>
              <a:ext uri="{FF2B5EF4-FFF2-40B4-BE49-F238E27FC236}">
                <a16:creationId xmlns:a16="http://schemas.microsoft.com/office/drawing/2014/main" id="{77905411-621D-D1C8-BA62-0BC072FDCB5B}"/>
              </a:ext>
            </a:extLst>
          </p:cNvPr>
          <p:cNvSpPr/>
          <p:nvPr/>
        </p:nvSpPr>
        <p:spPr>
          <a:xfrm>
            <a:off x="8409384" y="6237312"/>
            <a:ext cx="1224136" cy="4859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UDALAREN LOGOTIPOA</a:t>
            </a:r>
          </a:p>
        </p:txBody>
      </p:sp>
    </p:spTree>
    <p:extLst>
      <p:ext uri="{BB962C8B-B14F-4D97-AF65-F5344CB8AC3E}">
        <p14:creationId xmlns:p14="http://schemas.microsoft.com/office/powerpoint/2010/main" val="251654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8D92-9027-425A-11D0-232B539851C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467818ED-8591-F56D-B501-36AFF3686F19}"/>
              </a:ext>
            </a:extLst>
          </p:cNvPr>
          <p:cNvSpPr txBox="1">
            <a:spLocks/>
          </p:cNvSpPr>
          <p:nvPr/>
        </p:nvSpPr>
        <p:spPr>
          <a:xfrm>
            <a:off x="543848" y="332656"/>
            <a:ext cx="7776864"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sz="1300" b="1" noProof="0" dirty="0">
                <a:sym typeface="Nunito Sans"/>
              </a:rPr>
              <a:t>7. GJH Energia </a:t>
            </a:r>
            <a:r>
              <a:rPr lang="pt-BR" sz="1300" b="1" noProof="0" dirty="0" err="1">
                <a:sym typeface="Nunito Sans"/>
              </a:rPr>
              <a:t>irisgarria</a:t>
            </a:r>
            <a:r>
              <a:rPr lang="pt-BR" sz="1300" b="1" noProof="0" dirty="0">
                <a:sym typeface="Nunito Sans"/>
              </a:rPr>
              <a:t> eta </a:t>
            </a:r>
            <a:r>
              <a:rPr lang="pt-BR" sz="1300" b="1" noProof="0" dirty="0" err="1">
                <a:sym typeface="Nunito Sans"/>
              </a:rPr>
              <a:t>ez</a:t>
            </a:r>
            <a:r>
              <a:rPr lang="pt-BR" sz="1300" b="1" noProof="0" dirty="0">
                <a:sym typeface="Nunito Sans"/>
              </a:rPr>
              <a:t> </a:t>
            </a:r>
            <a:r>
              <a:rPr lang="pt-BR" sz="1300" b="1" noProof="0" dirty="0" err="1">
                <a:sym typeface="Nunito Sans"/>
              </a:rPr>
              <a:t>kutsagarria</a:t>
            </a:r>
            <a:r>
              <a:rPr lang="pt-BR" sz="1300" b="1" noProof="0" dirty="0">
                <a:sym typeface="Nunito Sans"/>
              </a:rPr>
              <a:t>. </a:t>
            </a:r>
            <a:r>
              <a:rPr lang="pt-BR" sz="1300" noProof="0" dirty="0" err="1">
                <a:sym typeface="Nunito Sans"/>
              </a:rPr>
              <a:t>Helburu</a:t>
            </a:r>
            <a:r>
              <a:rPr lang="pt-BR" sz="1300" noProof="0" dirty="0">
                <a:sym typeface="Nunito Sans"/>
              </a:rPr>
              <a:t> </a:t>
            </a:r>
            <a:r>
              <a:rPr lang="pt-BR" sz="1300" noProof="0" dirty="0" err="1">
                <a:sym typeface="Nunito Sans"/>
              </a:rPr>
              <a:t>horri</a:t>
            </a:r>
            <a:r>
              <a:rPr lang="pt-BR" sz="1300" noProof="0" dirty="0">
                <a:sym typeface="Nunito Sans"/>
              </a:rPr>
              <a:t> </a:t>
            </a:r>
            <a:r>
              <a:rPr lang="pt-BR" sz="1300" noProof="0" dirty="0" err="1">
                <a:sym typeface="Nunito Sans"/>
              </a:rPr>
              <a:t>lotutako</a:t>
            </a:r>
            <a:r>
              <a:rPr lang="pt-BR" sz="1300" noProof="0" dirty="0">
                <a:sym typeface="Nunito Sans"/>
              </a:rPr>
              <a:t> </a:t>
            </a:r>
            <a:r>
              <a:rPr lang="pt-BR" sz="1300" noProof="0" dirty="0" err="1">
                <a:sym typeface="Nunito Sans"/>
              </a:rPr>
              <a:t>ekintza</a:t>
            </a:r>
            <a:r>
              <a:rPr lang="pt-BR" sz="1300" noProof="0" dirty="0">
                <a:sym typeface="Nunito Sans"/>
              </a:rPr>
              <a:t> </a:t>
            </a:r>
            <a:r>
              <a:rPr lang="pt-BR" sz="1300" noProof="0" dirty="0" err="1">
                <a:sym typeface="Nunito Sans"/>
              </a:rPr>
              <a:t>eraldatzaileak</a:t>
            </a:r>
            <a:endParaRPr lang="pt-BR" sz="1300" noProof="0" dirty="0">
              <a:sym typeface="Nunito Sans"/>
            </a:endParaRPr>
          </a:p>
        </p:txBody>
      </p:sp>
      <p:pic>
        <p:nvPicPr>
          <p:cNvPr id="6146" name="Picture 2" descr="Garapen Jasangarrirako 7. helburua: energia irisgarria eta ez kutsagarria -  Wikipedia, entziklopedia askea.">
            <a:extLst>
              <a:ext uri="{FF2B5EF4-FFF2-40B4-BE49-F238E27FC236}">
                <a16:creationId xmlns:a16="http://schemas.microsoft.com/office/drawing/2014/main" id="{9D67D672-73FB-6B13-CD09-F4E0132D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304"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9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3ED1-71DA-ED15-3E20-ECB78CBEB124}"/>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FA845346-2C3B-0CFA-77E2-8D8B64F09F79}"/>
              </a:ext>
            </a:extLst>
          </p:cNvPr>
          <p:cNvSpPr txBox="1">
            <a:spLocks/>
          </p:cNvSpPr>
          <p:nvPr/>
        </p:nvSpPr>
        <p:spPr>
          <a:xfrm>
            <a:off x="487362" y="332656"/>
            <a:ext cx="7994029"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8. GJH Lan duina eta hazkunde ekonomikoa. </a:t>
            </a:r>
            <a:r>
              <a:rPr lang="eu-ES" sz="1300" noProof="0" dirty="0">
                <a:sym typeface="Nunito Sans"/>
              </a:rPr>
              <a:t>Helburu horri lotutako ekintza eraldatzaileak</a:t>
            </a:r>
          </a:p>
        </p:txBody>
      </p:sp>
      <p:pic>
        <p:nvPicPr>
          <p:cNvPr id="8194" name="Picture 2" descr="Garapen Jasangarrirako 8. helburua: lan duina eta hazkunde ekonomikoa -  Wikipedia, entziklopedia askea.">
            <a:extLst>
              <a:ext uri="{FF2B5EF4-FFF2-40B4-BE49-F238E27FC236}">
                <a16:creationId xmlns:a16="http://schemas.microsoft.com/office/drawing/2014/main" id="{39B0CC34-2DEE-73E7-26D2-4F7EA9F04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304"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2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D186-30E5-060D-A2B9-C771DE2D9510}"/>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DA17A1D4-D616-1D70-0538-327E86486FD2}"/>
              </a:ext>
            </a:extLst>
          </p:cNvPr>
          <p:cNvSpPr txBox="1">
            <a:spLocks/>
          </p:cNvSpPr>
          <p:nvPr/>
        </p:nvSpPr>
        <p:spPr>
          <a:xfrm>
            <a:off x="560512" y="332656"/>
            <a:ext cx="7922112"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9. GJH Industria, berrikuntza eta azpiegiturak. </a:t>
            </a:r>
            <a:r>
              <a:rPr lang="eu-ES" sz="1300" noProof="0" dirty="0">
                <a:sym typeface="Nunito Sans"/>
              </a:rPr>
              <a:t>Helburu horri lotutako ekintza eraldatzaileak</a:t>
            </a:r>
          </a:p>
        </p:txBody>
      </p:sp>
      <p:pic>
        <p:nvPicPr>
          <p:cNvPr id="9218" name="Picture 2" descr="Garapen Jasangarrirako 9. helburua: industria, berrikuntza eta azpiegitura  - Wikipedia, entziklopedia askea.">
            <a:extLst>
              <a:ext uri="{FF2B5EF4-FFF2-40B4-BE49-F238E27FC236}">
                <a16:creationId xmlns:a16="http://schemas.microsoft.com/office/drawing/2014/main" id="{6EC6E974-CF81-67CD-050B-3A7D764E8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312"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8DD7-F591-BD2E-A6CD-339940D78B3A}"/>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E7FA751-095B-2783-A8DB-9CE762831948}"/>
              </a:ext>
            </a:extLst>
          </p:cNvPr>
          <p:cNvSpPr txBox="1">
            <a:spLocks/>
          </p:cNvSpPr>
          <p:nvPr/>
        </p:nvSpPr>
        <p:spPr>
          <a:xfrm>
            <a:off x="503763" y="332656"/>
            <a:ext cx="7922112"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10. GJH Desberdintasunak murriztea. </a:t>
            </a:r>
            <a:r>
              <a:rPr lang="eu-ES" sz="1300" noProof="0" dirty="0">
                <a:sym typeface="Nunito Sans"/>
              </a:rPr>
              <a:t>Helburu horri lotutako ekintza eraldatzaileak</a:t>
            </a:r>
          </a:p>
        </p:txBody>
      </p:sp>
      <p:pic>
        <p:nvPicPr>
          <p:cNvPr id="10242" name="Picture 2" descr="Garapen Jasangarrirako 10. helburua: desberdintasunak murriztea -  Wikipedia, entziklopedia askea.">
            <a:extLst>
              <a:ext uri="{FF2B5EF4-FFF2-40B4-BE49-F238E27FC236}">
                <a16:creationId xmlns:a16="http://schemas.microsoft.com/office/drawing/2014/main" id="{B66A94EF-8DDB-66E1-85C2-397448AB8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288"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7BBC7-4648-B8A7-C922-C3ED9ADC9F81}"/>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E6AB898B-BD46-51EF-257F-CCF2BBA76CC0}"/>
              </a:ext>
            </a:extLst>
          </p:cNvPr>
          <p:cNvSpPr txBox="1">
            <a:spLocks/>
          </p:cNvSpPr>
          <p:nvPr/>
        </p:nvSpPr>
        <p:spPr>
          <a:xfrm>
            <a:off x="487363" y="332656"/>
            <a:ext cx="792088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11. GJH Hiri eta komunitate jasangarriak. </a:t>
            </a:r>
            <a:r>
              <a:rPr lang="eu-ES" sz="1300" noProof="0" dirty="0">
                <a:sym typeface="Nunito Sans"/>
              </a:rPr>
              <a:t>Helburu horri lotutako ekintza eraldatzaileak</a:t>
            </a:r>
          </a:p>
        </p:txBody>
      </p:sp>
      <p:pic>
        <p:nvPicPr>
          <p:cNvPr id="11266" name="Picture 2" descr="Garapen Jasangarrirako 11. helburua: hiri eta komunitate jasangarriak -  Wikipedia, entziklopedia askea.">
            <a:extLst>
              <a:ext uri="{FF2B5EF4-FFF2-40B4-BE49-F238E27FC236}">
                <a16:creationId xmlns:a16="http://schemas.microsoft.com/office/drawing/2014/main" id="{B1D603C1-49E0-9EA3-FACA-CFDE5DFA1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296"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1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30FD-EB55-1161-CB5D-59A45CF644D2}"/>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CFEEFE97-DC4B-982E-7163-BB56F24FC526}"/>
              </a:ext>
            </a:extLst>
          </p:cNvPr>
          <p:cNvSpPr txBox="1">
            <a:spLocks/>
          </p:cNvSpPr>
          <p:nvPr/>
        </p:nvSpPr>
        <p:spPr>
          <a:xfrm>
            <a:off x="488584" y="332656"/>
            <a:ext cx="7848872"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12. GJH Ekoizpen eta kontsumo arduratsua. </a:t>
            </a:r>
            <a:r>
              <a:rPr lang="eu-ES" sz="1300" noProof="0" dirty="0">
                <a:sym typeface="Nunito Sans"/>
              </a:rPr>
              <a:t>Helburu horri lotutako ekintza eraldatzaileak</a:t>
            </a:r>
          </a:p>
        </p:txBody>
      </p:sp>
      <p:pic>
        <p:nvPicPr>
          <p:cNvPr id="12290" name="Picture 2" descr="Garapen Jasangarrirako 12. helburua: ekoizpen eta kontsumo arduratsuak -  Wikipedia, entziklopedia askea.">
            <a:extLst>
              <a:ext uri="{FF2B5EF4-FFF2-40B4-BE49-F238E27FC236}">
                <a16:creationId xmlns:a16="http://schemas.microsoft.com/office/drawing/2014/main" id="{3F793AC9-0461-526B-BEEC-521DB4C45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304"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69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0F6C-FEC0-D3F6-1C93-71AF6A11D39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1E4F7772-BB8D-7CB9-D3C7-6E533734AA95}"/>
              </a:ext>
            </a:extLst>
          </p:cNvPr>
          <p:cNvSpPr txBox="1">
            <a:spLocks/>
          </p:cNvSpPr>
          <p:nvPr/>
        </p:nvSpPr>
        <p:spPr>
          <a:xfrm>
            <a:off x="48088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noProof="0" dirty="0">
                <a:solidFill>
                  <a:schemeClr val="tx1">
                    <a:lumMod val="75000"/>
                    <a:lumOff val="25000"/>
                  </a:schemeClr>
                </a:solidFill>
                <a:latin typeface="+mn-lt"/>
                <a:sym typeface="Nunito Sans"/>
              </a:rPr>
              <a:t>13. GJH Klimaren aldeko ekintza. </a:t>
            </a:r>
            <a:r>
              <a:rPr lang="eu-ES" sz="1300" b="0" noProof="0" dirty="0">
                <a:solidFill>
                  <a:schemeClr val="tx1">
                    <a:lumMod val="75000"/>
                    <a:lumOff val="25000"/>
                  </a:schemeClr>
                </a:solidFill>
                <a:latin typeface="+mn-lt"/>
                <a:sym typeface="Nunito Sans"/>
              </a:rPr>
              <a:t>Helburu horri lotutako ekintza eraldatzaileak</a:t>
            </a:r>
          </a:p>
        </p:txBody>
      </p:sp>
      <p:pic>
        <p:nvPicPr>
          <p:cNvPr id="13314" name="Picture 2" descr="Garapen Jasangarrirako 13. helburua: klimaren aldeko ekintza - Wikipedia,  entziklopedia askea.">
            <a:extLst>
              <a:ext uri="{FF2B5EF4-FFF2-40B4-BE49-F238E27FC236}">
                <a16:creationId xmlns:a16="http://schemas.microsoft.com/office/drawing/2014/main" id="{CC4A4E6E-D8A6-39C8-1A32-FFD4B0D3D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723"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9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A24E-C375-45B8-A990-CC7964B3B121}"/>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6003DCD-6492-3631-FE5E-78A0A55E2D6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14. GJH Itsaspeko bizitza. </a:t>
            </a:r>
            <a:r>
              <a:rPr lang="eu-ES" sz="1300" noProof="0" dirty="0">
                <a:sym typeface="Nunito Sans"/>
              </a:rPr>
              <a:t>Helburu horri lotutako ekintza eraldatzaileak</a:t>
            </a:r>
          </a:p>
        </p:txBody>
      </p:sp>
      <p:pic>
        <p:nvPicPr>
          <p:cNvPr id="14338" name="Picture 2" descr="Garapen Jasangarrirako 14. helburua: itsaspeko bizitza - Wikipedia,  entziklopedia askea.">
            <a:extLst>
              <a:ext uri="{FF2B5EF4-FFF2-40B4-BE49-F238E27FC236}">
                <a16:creationId xmlns:a16="http://schemas.microsoft.com/office/drawing/2014/main" id="{36131F39-8555-35A4-79C8-98C9EF71E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092"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9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13C52-B440-C0EC-7795-66BF65D46C82}"/>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40737D02-79E0-B5C5-7230-075CFED802D6}"/>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15. GJH Lehorreko ekosistemetako bizitza. </a:t>
            </a:r>
            <a:r>
              <a:rPr lang="eu-ES" sz="1300" noProof="0" dirty="0">
                <a:sym typeface="Nunito Sans"/>
              </a:rPr>
              <a:t>Helburu horri lotutako ekintza eraldatzaileak</a:t>
            </a:r>
          </a:p>
        </p:txBody>
      </p:sp>
      <p:pic>
        <p:nvPicPr>
          <p:cNvPr id="15362" name="Picture 2" descr="Garapen Jasangarrirako 15. helburua: lehorreko bizitza - Wikipedia,  entziklopedia askea.">
            <a:extLst>
              <a:ext uri="{FF2B5EF4-FFF2-40B4-BE49-F238E27FC236}">
                <a16:creationId xmlns:a16="http://schemas.microsoft.com/office/drawing/2014/main" id="{13A2AFA5-D385-25EC-1827-86F9E194E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304"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8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523F-9CD9-FBEB-3390-CE0AE9632FA8}"/>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42D36C1-3E7D-D7AC-6F63-F2AA2BC1533E}"/>
              </a:ext>
            </a:extLst>
          </p:cNvPr>
          <p:cNvSpPr txBox="1">
            <a:spLocks/>
          </p:cNvSpPr>
          <p:nvPr/>
        </p:nvSpPr>
        <p:spPr>
          <a:xfrm>
            <a:off x="471723" y="332656"/>
            <a:ext cx="7776864"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16. GJH Bakea, justizia eta instituzio sendoak. </a:t>
            </a:r>
            <a:r>
              <a:rPr lang="eu-ES" sz="1300" noProof="0" dirty="0">
                <a:sym typeface="Nunito Sans"/>
              </a:rPr>
              <a:t>Helburu horri lotutako ekintza eraldatzaileak</a:t>
            </a:r>
          </a:p>
        </p:txBody>
      </p:sp>
      <p:pic>
        <p:nvPicPr>
          <p:cNvPr id="16386" name="Picture 2" descr="Garapen Jasangarrirako 16. helburua: bakea, justizia eta erakunde sendoak -  Wikipedia, entziklopedia askea.">
            <a:extLst>
              <a:ext uri="{FF2B5EF4-FFF2-40B4-BE49-F238E27FC236}">
                <a16:creationId xmlns:a16="http://schemas.microsoft.com/office/drawing/2014/main" id="{09A3D45B-05AC-2EA2-3618-DD659EB4C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304"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8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E86487-B178-3887-DA13-6698F61E6AE6}"/>
              </a:ext>
            </a:extLst>
          </p:cNvPr>
          <p:cNvSpPr txBox="1"/>
          <p:nvPr/>
        </p:nvSpPr>
        <p:spPr>
          <a:xfrm>
            <a:off x="416496" y="260648"/>
            <a:ext cx="4954384" cy="323165"/>
          </a:xfrm>
          <a:prstGeom prst="rect">
            <a:avLst/>
          </a:prstGeom>
          <a:noFill/>
        </p:spPr>
        <p:txBody>
          <a:bodyPr wrap="square">
            <a:spAutoFit/>
          </a:bodyPr>
          <a:lstStyle/>
          <a:p>
            <a:r>
              <a:rPr lang="eu-ES" sz="1500" b="1" noProof="0" dirty="0">
                <a:solidFill>
                  <a:schemeClr val="bg1"/>
                </a:solidFill>
                <a:cs typeface="Arial" panose="020B0604020202020204" pitchFamily="34" charset="0"/>
                <a:sym typeface="Nunito Sans"/>
              </a:rPr>
              <a:t>AURKIBIDEA</a:t>
            </a:r>
          </a:p>
        </p:txBody>
      </p:sp>
      <p:sp>
        <p:nvSpPr>
          <p:cNvPr id="6" name="CuadroTexto 5">
            <a:extLst>
              <a:ext uri="{FF2B5EF4-FFF2-40B4-BE49-F238E27FC236}">
                <a16:creationId xmlns:a16="http://schemas.microsoft.com/office/drawing/2014/main" id="{98D756EB-C1D9-DB3D-D0C9-E250A1D8E5DF}"/>
              </a:ext>
            </a:extLst>
          </p:cNvPr>
          <p:cNvSpPr txBox="1"/>
          <p:nvPr/>
        </p:nvSpPr>
        <p:spPr>
          <a:xfrm>
            <a:off x="467468" y="1268760"/>
            <a:ext cx="8878020" cy="4616648"/>
          </a:xfrm>
          <a:prstGeom prst="rect">
            <a:avLst/>
          </a:prstGeom>
          <a:noFill/>
        </p:spPr>
        <p:txBody>
          <a:bodyPr wrap="square" rtlCol="0">
            <a:spAutoFit/>
          </a:bodyPr>
          <a:lstStyle/>
          <a:p>
            <a:pPr algn="just"/>
            <a:r>
              <a:rPr lang="eu-ES" sz="1200" noProof="0" dirty="0"/>
              <a:t>AURKEZPENA</a:t>
            </a:r>
          </a:p>
          <a:p>
            <a:pPr algn="just"/>
            <a:endParaRPr lang="eu-ES" sz="1200" noProof="0" dirty="0"/>
          </a:p>
          <a:p>
            <a:pPr algn="just"/>
            <a:r>
              <a:rPr lang="eu-ES" sz="1200" noProof="0" dirty="0"/>
              <a:t>EKINTZA ERALDATZAILEAK</a:t>
            </a:r>
          </a:p>
          <a:p>
            <a:pPr algn="just"/>
            <a:endParaRPr lang="eu-ES" sz="1200" noProof="0" dirty="0"/>
          </a:p>
          <a:p>
            <a:pPr algn="just"/>
            <a:r>
              <a:rPr lang="eu-ES" sz="1100" noProof="0" dirty="0"/>
              <a:t>1. GJH Pobrezia desagerraraztea</a:t>
            </a:r>
          </a:p>
          <a:p>
            <a:pPr algn="just"/>
            <a:r>
              <a:rPr lang="eu-ES" sz="1100" noProof="0" dirty="0"/>
              <a:t>2. GJH Goserik ez</a:t>
            </a:r>
          </a:p>
          <a:p>
            <a:pPr algn="just"/>
            <a:r>
              <a:rPr lang="eu-ES" sz="1100" noProof="0" dirty="0"/>
              <a:t>3. GJH Osasuna eta ongizatea</a:t>
            </a:r>
          </a:p>
          <a:p>
            <a:pPr algn="just"/>
            <a:r>
              <a:rPr lang="eu-ES" sz="1100" noProof="0" dirty="0"/>
              <a:t>4. GJH Hezkuntza</a:t>
            </a:r>
          </a:p>
          <a:p>
            <a:pPr algn="just"/>
            <a:r>
              <a:rPr lang="eu-ES" sz="1100" noProof="0" dirty="0"/>
              <a:t>5. GJH Genero-berdintasuna</a:t>
            </a:r>
          </a:p>
          <a:p>
            <a:pPr algn="just"/>
            <a:r>
              <a:rPr lang="eu-ES" sz="1100" noProof="0" dirty="0"/>
              <a:t>6. GJH Ur garbia eta saneamendua</a:t>
            </a:r>
          </a:p>
          <a:p>
            <a:pPr algn="just"/>
            <a:r>
              <a:rPr lang="eu-ES" sz="1100" noProof="0" dirty="0"/>
              <a:t>7. GJH Energia irisgarria eta ez kutsagarria</a:t>
            </a:r>
          </a:p>
          <a:p>
            <a:pPr algn="just"/>
            <a:r>
              <a:rPr lang="eu-ES" sz="1100" noProof="0" dirty="0"/>
              <a:t>8. GJH Lan duina eta hazkunde ekonomikoa</a:t>
            </a:r>
          </a:p>
          <a:p>
            <a:pPr algn="just"/>
            <a:r>
              <a:rPr lang="eu-ES" sz="1100" noProof="0" dirty="0"/>
              <a:t>9. GJH Industria, berrikuntza eta azpiegitura</a:t>
            </a:r>
          </a:p>
          <a:p>
            <a:pPr algn="just"/>
            <a:r>
              <a:rPr lang="eu-ES" sz="1100" noProof="0" dirty="0"/>
              <a:t>10. GJH Desberdintasunak murriztea</a:t>
            </a:r>
          </a:p>
          <a:p>
            <a:pPr algn="just"/>
            <a:r>
              <a:rPr lang="eu-ES" sz="1100" noProof="0" dirty="0"/>
              <a:t>11. GJH Hiri eta komunitate jasangarriak</a:t>
            </a:r>
          </a:p>
          <a:p>
            <a:pPr algn="just"/>
            <a:r>
              <a:rPr lang="eu-ES" sz="1100" noProof="0" dirty="0"/>
              <a:t>12. GJH Ekoizpen eta kontsumo arduratsuak</a:t>
            </a:r>
          </a:p>
          <a:p>
            <a:pPr algn="just"/>
            <a:r>
              <a:rPr lang="eu-ES" sz="1100" noProof="0" dirty="0"/>
              <a:t>13. GJH Klimaren aldeko ekintza</a:t>
            </a:r>
          </a:p>
          <a:p>
            <a:pPr algn="just"/>
            <a:r>
              <a:rPr lang="eu-ES" sz="1100" noProof="0" dirty="0"/>
              <a:t>14. GJH Itsaspeko bizitza</a:t>
            </a:r>
          </a:p>
          <a:p>
            <a:pPr algn="just"/>
            <a:r>
              <a:rPr lang="eu-ES" sz="1100" noProof="0" dirty="0"/>
              <a:t>15. GJH Lehorreko ekosistemetako bizitza</a:t>
            </a:r>
          </a:p>
          <a:p>
            <a:pPr algn="just"/>
            <a:r>
              <a:rPr lang="eu-ES" sz="1100" noProof="0" dirty="0"/>
              <a:t>16. GJH Bakea, justizia eta instituzio sendoak</a:t>
            </a:r>
          </a:p>
          <a:p>
            <a:pPr algn="just"/>
            <a:r>
              <a:rPr lang="eu-ES" sz="1100" noProof="0" dirty="0"/>
              <a:t>17. GJH Helburuak lortzeko aliantza</a:t>
            </a:r>
          </a:p>
          <a:p>
            <a:pPr algn="just"/>
            <a:r>
              <a:rPr lang="eu-ES" sz="1100" noProof="0" dirty="0"/>
              <a:t>18. GJH Hizkuntza eta kultura aniztasuna</a:t>
            </a:r>
          </a:p>
          <a:p>
            <a:pPr algn="just"/>
            <a:endParaRPr lang="eu-ES" sz="1200" noProof="0" dirty="0"/>
          </a:p>
          <a:p>
            <a:pPr algn="just"/>
            <a:r>
              <a:rPr lang="eu-ES" sz="1200" noProof="0" dirty="0"/>
              <a:t>AGENDA 2030 ETA GJHekin LOTUTAKO BESTE EKINTZA BATZUK</a:t>
            </a:r>
          </a:p>
          <a:p>
            <a:pPr algn="just"/>
            <a:endParaRPr lang="eu-ES" sz="1200" noProof="0" dirty="0"/>
          </a:p>
          <a:p>
            <a:pPr algn="just"/>
            <a:r>
              <a:rPr lang="eu-ES" sz="1200" noProof="0" dirty="0"/>
              <a:t>OHIKO GALDERAK</a:t>
            </a:r>
          </a:p>
        </p:txBody>
      </p:sp>
    </p:spTree>
    <p:extLst>
      <p:ext uri="{BB962C8B-B14F-4D97-AF65-F5344CB8AC3E}">
        <p14:creationId xmlns:p14="http://schemas.microsoft.com/office/powerpoint/2010/main" val="259016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F5A8-4E38-D618-8C8D-47C3AF1C300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77DC1D89-05BA-82E8-A4BD-664FE540133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17. GJH Helburuak lortzeko aliantza. </a:t>
            </a:r>
            <a:r>
              <a:rPr lang="eu-ES" sz="1300" noProof="0" dirty="0">
                <a:sym typeface="Nunito Sans"/>
              </a:rPr>
              <a:t>Helburu horri lotutako ekintza eraldatzaileak</a:t>
            </a:r>
          </a:p>
        </p:txBody>
      </p:sp>
      <p:pic>
        <p:nvPicPr>
          <p:cNvPr id="17410" name="Picture 2" descr="Garapen Jasangarrirako 17. helburua: helburuak lortzeko aliantza -  Wikipedia, entziklopedia askea.">
            <a:extLst>
              <a:ext uri="{FF2B5EF4-FFF2-40B4-BE49-F238E27FC236}">
                <a16:creationId xmlns:a16="http://schemas.microsoft.com/office/drawing/2014/main" id="{CEE77613-1E74-CD2B-1608-319ACCF8F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288"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6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AE7B-4E8F-8FBC-8B5A-19396E785F3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410D7A5-F653-DD8A-F6EE-27FF0279AC8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b="1" noProof="0" dirty="0">
                <a:sym typeface="Nunito Sans"/>
              </a:rPr>
              <a:t>18. GJH Hizkuntza eta kultur aniztasuna. </a:t>
            </a:r>
            <a:r>
              <a:rPr lang="eu-ES" sz="1300" noProof="0" dirty="0">
                <a:sym typeface="Nunito Sans"/>
              </a:rPr>
              <a:t>Helburu horri lotutako ekintza eraldatzaileak</a:t>
            </a:r>
          </a:p>
        </p:txBody>
      </p:sp>
      <p:pic>
        <p:nvPicPr>
          <p:cNvPr id="17412" name="Picture 4" descr="GIH18">
            <a:extLst>
              <a:ext uri="{FF2B5EF4-FFF2-40B4-BE49-F238E27FC236}">
                <a16:creationId xmlns:a16="http://schemas.microsoft.com/office/drawing/2014/main" id="{74EFB280-A5D5-A4E8-C400-FE450C07A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163" y="234683"/>
            <a:ext cx="404919"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8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AE7E-112A-66AA-058C-A0799FF2928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F032C21E-9EE9-3F29-32C1-F5F3A7E576E8}"/>
              </a:ext>
            </a:extLst>
          </p:cNvPr>
          <p:cNvSpPr txBox="1">
            <a:spLocks/>
          </p:cNvSpPr>
          <p:nvPr/>
        </p:nvSpPr>
        <p:spPr>
          <a:xfrm>
            <a:off x="525561"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1">
                <a:solidFill>
                  <a:schemeClr val="bg1"/>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nn-NO" b="0" noProof="0" dirty="0">
                <a:sym typeface="Nunito Sans"/>
              </a:rPr>
              <a:t>AGENDA 2030 ETA GJHekin LOTUTAKO </a:t>
            </a:r>
            <a:r>
              <a:rPr lang="nn-NO" noProof="0" dirty="0">
                <a:sym typeface="Nunito Sans"/>
              </a:rPr>
              <a:t>BESTE EKINTZAK</a:t>
            </a:r>
          </a:p>
        </p:txBody>
      </p:sp>
      <p:grpSp>
        <p:nvGrpSpPr>
          <p:cNvPr id="5" name="Grupo 4">
            <a:extLst>
              <a:ext uri="{FF2B5EF4-FFF2-40B4-BE49-F238E27FC236}">
                <a16:creationId xmlns:a16="http://schemas.microsoft.com/office/drawing/2014/main" id="{D7C64E67-9596-C045-0424-320DEE131642}"/>
              </a:ext>
            </a:extLst>
          </p:cNvPr>
          <p:cNvGrpSpPr/>
          <p:nvPr/>
        </p:nvGrpSpPr>
        <p:grpSpPr>
          <a:xfrm>
            <a:off x="497605" y="5800606"/>
            <a:ext cx="7335715" cy="292217"/>
            <a:chOff x="497605" y="5800606"/>
            <a:chExt cx="7335715" cy="292217"/>
          </a:xfrm>
        </p:grpSpPr>
        <p:pic>
          <p:nvPicPr>
            <p:cNvPr id="6" name="Imagen 5">
              <a:extLst>
                <a:ext uri="{FF2B5EF4-FFF2-40B4-BE49-F238E27FC236}">
                  <a16:creationId xmlns:a16="http://schemas.microsoft.com/office/drawing/2014/main" id="{880BA4EB-39A8-1336-85D0-ECFF3219B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05" y="5800606"/>
              <a:ext cx="292217" cy="292217"/>
            </a:xfrm>
            <a:prstGeom prst="rect">
              <a:avLst/>
            </a:prstGeom>
          </p:spPr>
        </p:pic>
        <p:pic>
          <p:nvPicPr>
            <p:cNvPr id="7" name="Imagen 6">
              <a:extLst>
                <a:ext uri="{FF2B5EF4-FFF2-40B4-BE49-F238E27FC236}">
                  <a16:creationId xmlns:a16="http://schemas.microsoft.com/office/drawing/2014/main" id="{DDD373E2-111B-1127-DE9B-A41B9AAE5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28" y="5800606"/>
              <a:ext cx="292217" cy="292217"/>
            </a:xfrm>
            <a:prstGeom prst="rect">
              <a:avLst/>
            </a:prstGeom>
          </p:spPr>
        </p:pic>
        <p:pic>
          <p:nvPicPr>
            <p:cNvPr id="8" name="Imagen 7">
              <a:extLst>
                <a:ext uri="{FF2B5EF4-FFF2-40B4-BE49-F238E27FC236}">
                  <a16:creationId xmlns:a16="http://schemas.microsoft.com/office/drawing/2014/main" id="{21A7DD46-3EB5-B7F7-A2CB-C250ADCD5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251" y="5800606"/>
              <a:ext cx="292217" cy="292217"/>
            </a:xfrm>
            <a:prstGeom prst="rect">
              <a:avLst/>
            </a:prstGeom>
          </p:spPr>
        </p:pic>
        <p:pic>
          <p:nvPicPr>
            <p:cNvPr id="9" name="Imagen 8">
              <a:extLst>
                <a:ext uri="{FF2B5EF4-FFF2-40B4-BE49-F238E27FC236}">
                  <a16:creationId xmlns:a16="http://schemas.microsoft.com/office/drawing/2014/main" id="{0BF65171-E426-B78B-14ED-69653717F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574" y="5800606"/>
              <a:ext cx="292217" cy="292217"/>
            </a:xfrm>
            <a:prstGeom prst="rect">
              <a:avLst/>
            </a:prstGeom>
          </p:spPr>
        </p:pic>
        <p:pic>
          <p:nvPicPr>
            <p:cNvPr id="10" name="Imagen 9">
              <a:extLst>
                <a:ext uri="{FF2B5EF4-FFF2-40B4-BE49-F238E27FC236}">
                  <a16:creationId xmlns:a16="http://schemas.microsoft.com/office/drawing/2014/main" id="{DC1BD09F-A437-762D-4D10-460B7B4A9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4897" y="5800606"/>
              <a:ext cx="292217" cy="292217"/>
            </a:xfrm>
            <a:prstGeom prst="rect">
              <a:avLst/>
            </a:prstGeom>
          </p:spPr>
        </p:pic>
        <p:pic>
          <p:nvPicPr>
            <p:cNvPr id="11" name="Imagen 10">
              <a:extLst>
                <a:ext uri="{FF2B5EF4-FFF2-40B4-BE49-F238E27FC236}">
                  <a16:creationId xmlns:a16="http://schemas.microsoft.com/office/drawing/2014/main" id="{5A8DED8C-FEA3-2FD9-F17D-36071ADE39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9220" y="5800606"/>
              <a:ext cx="292217" cy="292217"/>
            </a:xfrm>
            <a:prstGeom prst="rect">
              <a:avLst/>
            </a:prstGeom>
          </p:spPr>
        </p:pic>
        <p:pic>
          <p:nvPicPr>
            <p:cNvPr id="12" name="Imagen 11">
              <a:extLst>
                <a:ext uri="{FF2B5EF4-FFF2-40B4-BE49-F238E27FC236}">
                  <a16:creationId xmlns:a16="http://schemas.microsoft.com/office/drawing/2014/main" id="{A8851B86-1A17-530E-2D69-263FC5D215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3543" y="5800606"/>
              <a:ext cx="292217" cy="292217"/>
            </a:xfrm>
            <a:prstGeom prst="rect">
              <a:avLst/>
            </a:prstGeom>
          </p:spPr>
        </p:pic>
        <p:pic>
          <p:nvPicPr>
            <p:cNvPr id="13" name="Imagen 12">
              <a:extLst>
                <a:ext uri="{FF2B5EF4-FFF2-40B4-BE49-F238E27FC236}">
                  <a16:creationId xmlns:a16="http://schemas.microsoft.com/office/drawing/2014/main" id="{3192FC80-5FF4-4547-DD4E-19FE476B0C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7866" y="5800606"/>
              <a:ext cx="292217" cy="292217"/>
            </a:xfrm>
            <a:prstGeom prst="rect">
              <a:avLst/>
            </a:prstGeom>
          </p:spPr>
        </p:pic>
        <p:pic>
          <p:nvPicPr>
            <p:cNvPr id="14" name="Imagen 13">
              <a:extLst>
                <a:ext uri="{FF2B5EF4-FFF2-40B4-BE49-F238E27FC236}">
                  <a16:creationId xmlns:a16="http://schemas.microsoft.com/office/drawing/2014/main" id="{A42DE734-E87F-506C-5264-05AB0823BB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2189" y="5800606"/>
              <a:ext cx="292217" cy="292217"/>
            </a:xfrm>
            <a:prstGeom prst="rect">
              <a:avLst/>
            </a:prstGeom>
          </p:spPr>
        </p:pic>
        <p:pic>
          <p:nvPicPr>
            <p:cNvPr id="15" name="Imagen 14">
              <a:extLst>
                <a:ext uri="{FF2B5EF4-FFF2-40B4-BE49-F238E27FC236}">
                  <a16:creationId xmlns:a16="http://schemas.microsoft.com/office/drawing/2014/main" id="{44B3883B-8AF2-E23A-1198-7E895EDDF9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6512" y="5800606"/>
              <a:ext cx="292217" cy="292217"/>
            </a:xfrm>
            <a:prstGeom prst="rect">
              <a:avLst/>
            </a:prstGeom>
          </p:spPr>
        </p:pic>
        <p:pic>
          <p:nvPicPr>
            <p:cNvPr id="16" name="Imagen 15">
              <a:extLst>
                <a:ext uri="{FF2B5EF4-FFF2-40B4-BE49-F238E27FC236}">
                  <a16:creationId xmlns:a16="http://schemas.microsoft.com/office/drawing/2014/main" id="{C397EA28-4AAC-378B-EE98-E02C906B34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0835" y="5800606"/>
              <a:ext cx="292217" cy="292217"/>
            </a:xfrm>
            <a:prstGeom prst="rect">
              <a:avLst/>
            </a:prstGeom>
          </p:spPr>
        </p:pic>
        <p:pic>
          <p:nvPicPr>
            <p:cNvPr id="17" name="Imagen 16">
              <a:extLst>
                <a:ext uri="{FF2B5EF4-FFF2-40B4-BE49-F238E27FC236}">
                  <a16:creationId xmlns:a16="http://schemas.microsoft.com/office/drawing/2014/main" id="{29A14F49-9ADE-FE5F-6123-2228900978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55158" y="5800606"/>
              <a:ext cx="292217" cy="292217"/>
            </a:xfrm>
            <a:prstGeom prst="rect">
              <a:avLst/>
            </a:prstGeom>
          </p:spPr>
        </p:pic>
        <p:pic>
          <p:nvPicPr>
            <p:cNvPr id="18" name="Imagen 17">
              <a:extLst>
                <a:ext uri="{FF2B5EF4-FFF2-40B4-BE49-F238E27FC236}">
                  <a16:creationId xmlns:a16="http://schemas.microsoft.com/office/drawing/2014/main" id="{2880C475-1967-D620-75A8-95E79F66C0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69481" y="5800606"/>
              <a:ext cx="292217" cy="292217"/>
            </a:xfrm>
            <a:prstGeom prst="rect">
              <a:avLst/>
            </a:prstGeom>
          </p:spPr>
        </p:pic>
        <p:pic>
          <p:nvPicPr>
            <p:cNvPr id="19" name="Imagen 18">
              <a:extLst>
                <a:ext uri="{FF2B5EF4-FFF2-40B4-BE49-F238E27FC236}">
                  <a16:creationId xmlns:a16="http://schemas.microsoft.com/office/drawing/2014/main" id="{46258286-E379-CC7E-44E7-09C0FE9D8D9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804" y="5800606"/>
              <a:ext cx="292217" cy="292217"/>
            </a:xfrm>
            <a:prstGeom prst="rect">
              <a:avLst/>
            </a:prstGeom>
          </p:spPr>
        </p:pic>
        <p:pic>
          <p:nvPicPr>
            <p:cNvPr id="20" name="Imagen 19">
              <a:extLst>
                <a:ext uri="{FF2B5EF4-FFF2-40B4-BE49-F238E27FC236}">
                  <a16:creationId xmlns:a16="http://schemas.microsoft.com/office/drawing/2014/main" id="{5E659BC5-15E0-C172-1290-50A8F8A8CE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98127" y="5800606"/>
              <a:ext cx="292217" cy="292217"/>
            </a:xfrm>
            <a:prstGeom prst="rect">
              <a:avLst/>
            </a:prstGeom>
          </p:spPr>
        </p:pic>
        <p:pic>
          <p:nvPicPr>
            <p:cNvPr id="21" name="Imagen 20">
              <a:extLst>
                <a:ext uri="{FF2B5EF4-FFF2-40B4-BE49-F238E27FC236}">
                  <a16:creationId xmlns:a16="http://schemas.microsoft.com/office/drawing/2014/main" id="{1725C6FD-F1E2-5DF8-BCCF-F06C6765801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12450" y="5800606"/>
              <a:ext cx="292217" cy="292217"/>
            </a:xfrm>
            <a:prstGeom prst="rect">
              <a:avLst/>
            </a:prstGeom>
          </p:spPr>
        </p:pic>
        <p:pic>
          <p:nvPicPr>
            <p:cNvPr id="22" name="Imagen 21">
              <a:extLst>
                <a:ext uri="{FF2B5EF4-FFF2-40B4-BE49-F238E27FC236}">
                  <a16:creationId xmlns:a16="http://schemas.microsoft.com/office/drawing/2014/main" id="{E9038C19-1593-5CD3-FE2F-D33CAEA5C11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26773" y="5800606"/>
              <a:ext cx="292217" cy="292217"/>
            </a:xfrm>
            <a:prstGeom prst="rect">
              <a:avLst/>
            </a:prstGeom>
          </p:spPr>
        </p:pic>
        <p:pic>
          <p:nvPicPr>
            <p:cNvPr id="23" name="Imagen 22">
              <a:extLst>
                <a:ext uri="{FF2B5EF4-FFF2-40B4-BE49-F238E27FC236}">
                  <a16:creationId xmlns:a16="http://schemas.microsoft.com/office/drawing/2014/main" id="{9A39F1F3-2DDC-FDFB-BB96-2DD05EA4279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41103" y="5800606"/>
              <a:ext cx="292217" cy="292217"/>
            </a:xfrm>
            <a:prstGeom prst="rect">
              <a:avLst/>
            </a:prstGeom>
          </p:spPr>
        </p:pic>
      </p:grpSp>
      <p:sp>
        <p:nvSpPr>
          <p:cNvPr id="3" name="Rectángulo: esquinas redondeadas 2">
            <a:extLst>
              <a:ext uri="{FF2B5EF4-FFF2-40B4-BE49-F238E27FC236}">
                <a16:creationId xmlns:a16="http://schemas.microsoft.com/office/drawing/2014/main" id="{022F93F8-C35F-C99E-9908-64CB1360F7D5}"/>
              </a:ext>
            </a:extLst>
          </p:cNvPr>
          <p:cNvSpPr/>
          <p:nvPr/>
        </p:nvSpPr>
        <p:spPr>
          <a:xfrm>
            <a:off x="668524" y="2672916"/>
            <a:ext cx="8568952" cy="1260140"/>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00"/>
              </a:spcAft>
            </a:pPr>
            <a:r>
              <a:rPr lang="eu-ES" sz="1000" dirty="0"/>
              <a:t>Hemen sartu honako esparruetan bezalako ekintzak:</a:t>
            </a:r>
          </a:p>
          <a:p>
            <a:pPr marL="108000" indent="-108000">
              <a:spcAft>
                <a:spcPts val="300"/>
              </a:spcAft>
              <a:buFont typeface="Wingdings" panose="05000000000000000000" pitchFamily="2" charset="2"/>
              <a:buChar char="§"/>
            </a:pPr>
            <a:r>
              <a:rPr lang="eu-ES" sz="1000" dirty="0"/>
              <a:t>Herritarrak aktibatu eta sentsibilizatzea</a:t>
            </a:r>
          </a:p>
          <a:p>
            <a:pPr marL="108000" indent="-108000">
              <a:spcAft>
                <a:spcPts val="300"/>
              </a:spcAft>
              <a:buFont typeface="Wingdings" panose="05000000000000000000" pitchFamily="2" charset="2"/>
              <a:buChar char="§"/>
            </a:pPr>
            <a:r>
              <a:rPr lang="eu-ES" sz="1000" dirty="0"/>
              <a:t>Tokiko eragileak aktibatu eta sentsibilizatzea</a:t>
            </a:r>
          </a:p>
          <a:p>
            <a:pPr marL="108000" indent="-108000">
              <a:spcAft>
                <a:spcPts val="300"/>
              </a:spcAft>
              <a:buFont typeface="Wingdings" panose="05000000000000000000" pitchFamily="2" charset="2"/>
              <a:buChar char="§"/>
            </a:pPr>
            <a:r>
              <a:rPr lang="eu-ES" sz="1000" dirty="0"/>
              <a:t>Finantzazio jasangarria</a:t>
            </a:r>
          </a:p>
          <a:p>
            <a:pPr marL="108000" indent="-108000">
              <a:spcAft>
                <a:spcPts val="300"/>
              </a:spcAft>
              <a:buFont typeface="Wingdings" panose="05000000000000000000" pitchFamily="2" charset="2"/>
              <a:buChar char="§"/>
            </a:pPr>
            <a:r>
              <a:rPr lang="eu-ES" sz="1000" dirty="0"/>
              <a:t>…</a:t>
            </a:r>
          </a:p>
        </p:txBody>
      </p:sp>
    </p:spTree>
    <p:extLst>
      <p:ext uri="{BB962C8B-B14F-4D97-AF65-F5344CB8AC3E}">
        <p14:creationId xmlns:p14="http://schemas.microsoft.com/office/powerpoint/2010/main" val="161281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740D-7F29-AE0E-C509-43448B0F0A25}"/>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147638CD-CB72-FDD8-C930-A4C43D92C628}"/>
              </a:ext>
            </a:extLst>
          </p:cNvPr>
          <p:cNvSpPr txBox="1">
            <a:spLocks/>
          </p:cNvSpPr>
          <p:nvPr/>
        </p:nvSpPr>
        <p:spPr>
          <a:xfrm>
            <a:off x="505405"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OHIKO GALDERAK</a:t>
            </a:r>
          </a:p>
        </p:txBody>
      </p:sp>
      <p:sp>
        <p:nvSpPr>
          <p:cNvPr id="3" name="CuadroTexto 2">
            <a:extLst>
              <a:ext uri="{FF2B5EF4-FFF2-40B4-BE49-F238E27FC236}">
                <a16:creationId xmlns:a16="http://schemas.microsoft.com/office/drawing/2014/main" id="{2B808E4B-527B-AD28-356F-4ACD054227E1}"/>
              </a:ext>
            </a:extLst>
          </p:cNvPr>
          <p:cNvSpPr txBox="1"/>
          <p:nvPr/>
        </p:nvSpPr>
        <p:spPr>
          <a:xfrm>
            <a:off x="467468" y="1268760"/>
            <a:ext cx="4248000" cy="4570482"/>
          </a:xfrm>
          <a:prstGeom prst="rect">
            <a:avLst/>
          </a:prstGeom>
          <a:noFill/>
        </p:spPr>
        <p:txBody>
          <a:bodyPr wrap="square" rtlCol="0">
            <a:spAutoFit/>
          </a:bodyPr>
          <a:lstStyle/>
          <a:p>
            <a:pPr algn="just"/>
            <a:r>
              <a:rPr lang="pt-BR" sz="1200" b="1" noProof="0" dirty="0">
                <a:solidFill>
                  <a:schemeClr val="bg1"/>
                </a:solidFill>
                <a:highlight>
                  <a:srgbClr val="808080"/>
                </a:highlight>
              </a:rPr>
              <a:t>ZER DIRA AGENDA 2030 ETA GJH?</a:t>
            </a:r>
            <a:endParaRPr lang="eu-ES" sz="1200" b="1" noProof="0" dirty="0">
              <a:solidFill>
                <a:schemeClr val="bg1"/>
              </a:solidFill>
              <a:highlight>
                <a:srgbClr val="808080"/>
              </a:highlight>
            </a:endParaRPr>
          </a:p>
          <a:p>
            <a:pPr algn="just"/>
            <a:endParaRPr lang="eu-ES" sz="1200" noProof="0" dirty="0"/>
          </a:p>
          <a:p>
            <a:pPr algn="just"/>
            <a:r>
              <a:rPr lang="eu-ES" sz="1100" dirty="0">
                <a:solidFill>
                  <a:schemeClr val="dk1"/>
                </a:solidFill>
              </a:rPr>
              <a:t>NBEren Agenda 2030 gure planeta eta gure gizarteak jasangarriagoak izateko plan global bat da.</a:t>
            </a:r>
          </a:p>
          <a:p>
            <a:pPr algn="just"/>
            <a:endParaRPr lang="es-ES" sz="1100" dirty="0">
              <a:solidFill>
                <a:schemeClr val="dk1"/>
              </a:solidFill>
            </a:endParaRPr>
          </a:p>
          <a:p>
            <a:pPr algn="just"/>
            <a:r>
              <a:rPr lang="eu-ES" sz="1100" dirty="0">
                <a:solidFill>
                  <a:schemeClr val="dk1"/>
                </a:solidFill>
              </a:rPr>
              <a:t>Nazioarteko akordio honek 2016 eta 2030 artean lortu beharreko 17 helburu nagusi eta 169 helmuga ditu. Aurrerapena neurtzeko, 232 adierazle erabiltzen dira.</a:t>
            </a:r>
          </a:p>
          <a:p>
            <a:pPr algn="just"/>
            <a:endParaRPr lang="es-ES" sz="1100" dirty="0">
              <a:solidFill>
                <a:schemeClr val="dk1"/>
              </a:solidFill>
            </a:endParaRPr>
          </a:p>
          <a:p>
            <a:pPr algn="just"/>
            <a:r>
              <a:rPr lang="eu-ES" sz="1100" dirty="0">
                <a:solidFill>
                  <a:schemeClr val="dk1"/>
                </a:solidFill>
              </a:rPr>
              <a:t>Agenda 2030 tresna erabilgarria da, baterako esparru global bat eskaintzen baitigu diagnostikatzeko, planifikatzeko eta jarduteko. Garapen jasangarriko 3 esparru giltzarri hartzen ditu (ekonomia, gizartea eta ingurumena), eta gobernantzako alderdiak ere baditu.</a:t>
            </a:r>
          </a:p>
          <a:p>
            <a:pPr algn="just"/>
            <a:endParaRPr lang="eu-ES" sz="1100" noProof="0" dirty="0">
              <a:solidFill>
                <a:schemeClr val="dk1"/>
              </a:solidFill>
            </a:endParaRPr>
          </a:p>
          <a:p>
            <a:pPr algn="just"/>
            <a:r>
              <a:rPr lang="eu-ES" sz="1200" b="1" noProof="0" dirty="0">
                <a:solidFill>
                  <a:schemeClr val="bg1"/>
                </a:solidFill>
                <a:highlight>
                  <a:srgbClr val="808080"/>
                </a:highlight>
              </a:rPr>
              <a:t>ZER ESAN NAHI DUGU “AGENDA 2030 LOKALIZATU” ESATEAN?</a:t>
            </a:r>
          </a:p>
          <a:p>
            <a:pPr algn="just"/>
            <a:endParaRPr lang="eu-ES" sz="1200" b="1" noProof="0" dirty="0">
              <a:solidFill>
                <a:schemeClr val="bg1"/>
              </a:solidFill>
              <a:highlight>
                <a:srgbClr val="808080"/>
              </a:highlight>
            </a:endParaRPr>
          </a:p>
          <a:p>
            <a:pPr algn="just"/>
            <a:r>
              <a:rPr lang="eu-ES" sz="1100" dirty="0">
                <a:solidFill>
                  <a:schemeClr val="dk1"/>
                </a:solidFill>
              </a:rPr>
              <a:t>Testuinguru eta errealitateetara aplikatzeko eta malgua izateko diseinatu da Agenda. Nazioarteko plan global bat den arren eta gure tokiko errealitatetik urrun dagoela iruditu arren, tokiko gaiak ere baditu. Garapen Jasangarrirako Helburuek (GJH) jarraibide globalak ematen dizkigute, baina gure tokiko lehentasunak eta errealitateak kontuan hartzen dituzten ekintza-planen bidez lortzeko pentsatuta daude. Beraz, tokiko ekintzen bidez, globalari ekarpenak egiten dizkiogu garapen jasangarri.</a:t>
            </a:r>
          </a:p>
        </p:txBody>
      </p:sp>
      <p:sp>
        <p:nvSpPr>
          <p:cNvPr id="4" name="CuadroTexto 3">
            <a:extLst>
              <a:ext uri="{FF2B5EF4-FFF2-40B4-BE49-F238E27FC236}">
                <a16:creationId xmlns:a16="http://schemas.microsoft.com/office/drawing/2014/main" id="{3D1A6868-74BB-0D24-8247-C8B2FBAD05BA}"/>
              </a:ext>
            </a:extLst>
          </p:cNvPr>
          <p:cNvSpPr txBox="1"/>
          <p:nvPr/>
        </p:nvSpPr>
        <p:spPr>
          <a:xfrm>
            <a:off x="5241032" y="1268760"/>
            <a:ext cx="4248000" cy="1815882"/>
          </a:xfrm>
          <a:prstGeom prst="rect">
            <a:avLst/>
          </a:prstGeom>
          <a:noFill/>
        </p:spPr>
        <p:txBody>
          <a:bodyPr wrap="square" rtlCol="0">
            <a:spAutoFit/>
          </a:bodyPr>
          <a:lstStyle/>
          <a:p>
            <a:pPr algn="just"/>
            <a:r>
              <a:rPr lang="eu-ES" sz="1200" b="1" noProof="0" dirty="0">
                <a:solidFill>
                  <a:schemeClr val="bg1"/>
                </a:solidFill>
                <a:highlight>
                  <a:srgbClr val="808080"/>
                </a:highlight>
              </a:rPr>
              <a:t>ZERGATIK DAGO 18. GJH BAT?</a:t>
            </a:r>
          </a:p>
          <a:p>
            <a:pPr algn="just"/>
            <a:endParaRPr lang="eu-ES" sz="1200" dirty="0">
              <a:solidFill>
                <a:schemeClr val="dk1"/>
              </a:solidFill>
            </a:endParaRPr>
          </a:p>
          <a:p>
            <a:pPr algn="just"/>
            <a:r>
              <a:rPr lang="eu-ES" sz="1100" dirty="0">
                <a:solidFill>
                  <a:schemeClr val="dk1"/>
                </a:solidFill>
              </a:rPr>
              <a:t>Agenda 2030 kontzeptu malgua da, eta lurralde bakoitzak helburu berriak sar ditzake.</a:t>
            </a:r>
          </a:p>
          <a:p>
            <a:pPr algn="just"/>
            <a:endParaRPr lang="es-ES" sz="1100" dirty="0">
              <a:solidFill>
                <a:schemeClr val="dk1"/>
              </a:solidFill>
            </a:endParaRPr>
          </a:p>
          <a:p>
            <a:pPr algn="just"/>
            <a:r>
              <a:rPr lang="eu-ES" sz="1100" dirty="0">
                <a:solidFill>
                  <a:schemeClr val="dk1"/>
                </a:solidFill>
              </a:rPr>
              <a:t>Euskadiren kasuan (eta baita UDALERRIAN ere), GJH berri bat sartu da, 18. GJH, eta horren helburua da pertsonen eta gizarteen garapenerako hizkuntza eta kultura guztien presentzia eta errekonozimendua bermatzea. Gurean, euskararen erabilera da lehentasunezko gizarte-xedeetako bat.</a:t>
            </a:r>
          </a:p>
        </p:txBody>
      </p:sp>
    </p:spTree>
    <p:extLst>
      <p:ext uri="{BB962C8B-B14F-4D97-AF65-F5344CB8AC3E}">
        <p14:creationId xmlns:p14="http://schemas.microsoft.com/office/powerpoint/2010/main" val="266632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13D2-73CF-2040-55D5-451D16692E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DF4A25D-C06D-C551-76D6-4DBA6C39AC47}"/>
              </a:ext>
            </a:extLst>
          </p:cNvPr>
          <p:cNvSpPr txBox="1"/>
          <p:nvPr/>
        </p:nvSpPr>
        <p:spPr>
          <a:xfrm>
            <a:off x="467468" y="1268760"/>
            <a:ext cx="4248000" cy="2008242"/>
          </a:xfrm>
          <a:prstGeom prst="rect">
            <a:avLst/>
          </a:prstGeom>
          <a:noFill/>
        </p:spPr>
        <p:txBody>
          <a:bodyPr wrap="square" rtlCol="0">
            <a:spAutoFit/>
          </a:bodyPr>
          <a:lstStyle/>
          <a:p>
            <a:pPr algn="just"/>
            <a:r>
              <a:rPr lang="eu-ES" sz="1200" b="1" noProof="0" dirty="0">
                <a:solidFill>
                  <a:schemeClr val="bg1"/>
                </a:solidFill>
                <a:highlight>
                  <a:srgbClr val="808080"/>
                </a:highlight>
              </a:rPr>
              <a:t>NORI DAGOKIO AGENDA 2030?</a:t>
            </a:r>
          </a:p>
          <a:p>
            <a:pPr algn="just"/>
            <a:endParaRPr lang="eu-ES" sz="1100" noProof="0" dirty="0"/>
          </a:p>
          <a:p>
            <a:pPr algn="just">
              <a:spcAft>
                <a:spcPts val="300"/>
              </a:spcAft>
            </a:pPr>
            <a:r>
              <a:rPr lang="eu-ES" sz="1100" dirty="0">
                <a:solidFill>
                  <a:schemeClr val="dk1"/>
                </a:solidFill>
              </a:rPr>
              <a:t>Agenda 2030 denoi dagokigu:</a:t>
            </a:r>
          </a:p>
          <a:p>
            <a:pPr marL="108000" indent="-108000" algn="just">
              <a:buFont typeface="Wingdings" panose="05000000000000000000" pitchFamily="2" charset="2"/>
              <a:buChar char="§"/>
            </a:pPr>
            <a:r>
              <a:rPr lang="eu-ES" sz="1100" dirty="0">
                <a:solidFill>
                  <a:schemeClr val="dk1"/>
                </a:solidFill>
              </a:rPr>
              <a:t>Erakunde publikoei.</a:t>
            </a:r>
          </a:p>
          <a:p>
            <a:pPr marL="108000" indent="-108000" algn="just">
              <a:buFont typeface="Wingdings" panose="05000000000000000000" pitchFamily="2" charset="2"/>
              <a:buChar char="§"/>
            </a:pPr>
            <a:r>
              <a:rPr lang="eu-ES" sz="1100" dirty="0">
                <a:solidFill>
                  <a:schemeClr val="dk1"/>
                </a:solidFill>
              </a:rPr>
              <a:t>Enpresei.</a:t>
            </a:r>
          </a:p>
          <a:p>
            <a:pPr marL="108000" indent="-108000" algn="just">
              <a:buFont typeface="Wingdings" panose="05000000000000000000" pitchFamily="2" charset="2"/>
              <a:buChar char="§"/>
            </a:pPr>
            <a:r>
              <a:rPr lang="eu-ES" sz="1100" dirty="0">
                <a:solidFill>
                  <a:schemeClr val="dk1"/>
                </a:solidFill>
              </a:rPr>
              <a:t>Gizarte-erakundeei.</a:t>
            </a:r>
          </a:p>
          <a:p>
            <a:pPr marL="108000" indent="-108000" algn="just">
              <a:buFont typeface="Wingdings" panose="05000000000000000000" pitchFamily="2" charset="2"/>
              <a:buChar char="§"/>
            </a:pPr>
            <a:r>
              <a:rPr lang="eu-ES" sz="1100" dirty="0">
                <a:solidFill>
                  <a:schemeClr val="dk1"/>
                </a:solidFill>
              </a:rPr>
              <a:t>Herritarrei.</a:t>
            </a:r>
          </a:p>
          <a:p>
            <a:pPr algn="just"/>
            <a:endParaRPr lang="es-ES" sz="1100" dirty="0">
              <a:solidFill>
                <a:schemeClr val="dk1"/>
              </a:solidFill>
            </a:endParaRPr>
          </a:p>
          <a:p>
            <a:pPr algn="just"/>
            <a:r>
              <a:rPr lang="eu-ES" sz="1100" dirty="0">
                <a:solidFill>
                  <a:schemeClr val="dk1"/>
                </a:solidFill>
              </a:rPr>
              <a:t>Banako konpromiso horrekin eta partekatutako helburuak finkatuta baino ez dugu lortuko Agenda 2030ek proposatzen duen eraldaketa.</a:t>
            </a:r>
          </a:p>
        </p:txBody>
      </p:sp>
      <p:sp>
        <p:nvSpPr>
          <p:cNvPr id="4" name="CuadroTexto 3">
            <a:extLst>
              <a:ext uri="{FF2B5EF4-FFF2-40B4-BE49-F238E27FC236}">
                <a16:creationId xmlns:a16="http://schemas.microsoft.com/office/drawing/2014/main" id="{40608281-1E4F-E238-A20F-D3661E9CEE3C}"/>
              </a:ext>
            </a:extLst>
          </p:cNvPr>
          <p:cNvSpPr txBox="1"/>
          <p:nvPr/>
        </p:nvSpPr>
        <p:spPr>
          <a:xfrm>
            <a:off x="5241032" y="1268760"/>
            <a:ext cx="4248000" cy="1508105"/>
          </a:xfrm>
          <a:prstGeom prst="rect">
            <a:avLst/>
          </a:prstGeom>
          <a:noFill/>
        </p:spPr>
        <p:txBody>
          <a:bodyPr wrap="square" rtlCol="0">
            <a:spAutoFit/>
          </a:bodyPr>
          <a:lstStyle/>
          <a:p>
            <a:pPr algn="just"/>
            <a:r>
              <a:rPr lang="eu-ES" sz="1200" b="1" dirty="0">
                <a:solidFill>
                  <a:schemeClr val="bg1"/>
                </a:solidFill>
                <a:highlight>
                  <a:srgbClr val="808080"/>
                </a:highlight>
              </a:rPr>
              <a:t>ZERGATIK DA GARRANTZITSUA AGENDA 2030 ETA GJHei EGINDAKO EKARPENEN TXOSTENAK EDO MEMORIAK EGITEA?</a:t>
            </a:r>
          </a:p>
          <a:p>
            <a:pPr algn="just"/>
            <a:endParaRPr lang="eu-ES" sz="1200" noProof="0" dirty="0">
              <a:solidFill>
                <a:schemeClr val="dk1"/>
              </a:solidFill>
            </a:endParaRPr>
          </a:p>
          <a:p>
            <a:pPr algn="just"/>
            <a:r>
              <a:rPr lang="eu-ES" sz="1100" dirty="0">
                <a:solidFill>
                  <a:schemeClr val="dk1"/>
                </a:solidFill>
              </a:rPr>
              <a:t>Gizarte gisa ditugun erronka garrantzitsuei heltzeak esan nahi du denok ezagutu ahal izango dugula helburu horiek zenbat betetzen ari garen, ahaleginak eta konpromisoak mantsoen doazen haietan pilatzeko.</a:t>
            </a:r>
          </a:p>
        </p:txBody>
      </p:sp>
      <p:sp>
        <p:nvSpPr>
          <p:cNvPr id="5" name="Shape 91">
            <a:extLst>
              <a:ext uri="{FF2B5EF4-FFF2-40B4-BE49-F238E27FC236}">
                <a16:creationId xmlns:a16="http://schemas.microsoft.com/office/drawing/2014/main" id="{8403ABF7-3D5B-816F-2B20-54D72B8933AF}"/>
              </a:ext>
            </a:extLst>
          </p:cNvPr>
          <p:cNvSpPr txBox="1">
            <a:spLocks/>
          </p:cNvSpPr>
          <p:nvPr/>
        </p:nvSpPr>
        <p:spPr>
          <a:xfrm>
            <a:off x="505405"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OHIKO GALDERAK</a:t>
            </a:r>
          </a:p>
        </p:txBody>
      </p:sp>
    </p:spTree>
    <p:extLst>
      <p:ext uri="{BB962C8B-B14F-4D97-AF65-F5344CB8AC3E}">
        <p14:creationId xmlns:p14="http://schemas.microsoft.com/office/powerpoint/2010/main" val="10732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6326-4CC2-F5CF-A651-9FDC21F8BC2E}"/>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04BC400B-E794-A5FD-9184-792EEF508E3E}"/>
              </a:ext>
            </a:extLst>
          </p:cNvPr>
          <p:cNvSpPr txBox="1">
            <a:spLocks/>
          </p:cNvSpPr>
          <p:nvPr/>
        </p:nvSpPr>
        <p:spPr>
          <a:xfrm>
            <a:off x="505405"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AURKEZPENA</a:t>
            </a:r>
          </a:p>
        </p:txBody>
      </p:sp>
      <p:sp>
        <p:nvSpPr>
          <p:cNvPr id="3" name="CuadroTexto 2">
            <a:extLst>
              <a:ext uri="{FF2B5EF4-FFF2-40B4-BE49-F238E27FC236}">
                <a16:creationId xmlns:a16="http://schemas.microsoft.com/office/drawing/2014/main" id="{8FFE56EC-7844-1086-BD87-29F4094ED140}"/>
              </a:ext>
            </a:extLst>
          </p:cNvPr>
          <p:cNvSpPr txBox="1"/>
          <p:nvPr/>
        </p:nvSpPr>
        <p:spPr>
          <a:xfrm>
            <a:off x="467468" y="1268760"/>
            <a:ext cx="4248000" cy="3231654"/>
          </a:xfrm>
          <a:prstGeom prst="rect">
            <a:avLst/>
          </a:prstGeom>
          <a:noFill/>
        </p:spPr>
        <p:txBody>
          <a:bodyPr wrap="square" rtlCol="0">
            <a:spAutoFit/>
          </a:bodyPr>
          <a:lstStyle/>
          <a:p>
            <a:pPr algn="just"/>
            <a:r>
              <a:rPr lang="eu-ES" sz="1200" dirty="0"/>
              <a:t>Garapen Jasangarrirako Agenda 2030 mundu osoko eragile publiko eta pribatuek sortu zuten eta 2015eko irailean onartu zen. Agenda eraldatzailea da funtsean, eta planetaren eta gizateriaren erronka premiazkoei eta atzera utzi ezin direnei erantzuna eman nahi die gizakien garapen jasangarriaren ikuspegitik, garapen jasangarrirako 17 Helburu (GJH) eta 169 helmuga lortuta 2030erako.</a:t>
            </a:r>
          </a:p>
          <a:p>
            <a:pPr algn="just"/>
            <a:endParaRPr lang="es-ES" sz="1200" dirty="0"/>
          </a:p>
          <a:p>
            <a:pPr algn="just"/>
            <a:r>
              <a:rPr lang="eu-ES" sz="1200" dirty="0"/>
              <a:t>Agenda 2030 dokumentu bat baino askoz gehiago da. Nazioarteko mugimendu bat da, eta helburu horiek lortzeko lankidetzan aritzera gonbidatzen gaitu denok, baita horietan aurrera egiten laguntzera ere edozein esparrutatik (erakunde publikoetatik, pribatuetatik, gizarte erakundeetatik, herritarrak). Baina udalerriok Agenda 2030 lokalizatzeko beharra dugu, gure lurraldeetako garapen jasangarriaren alde lan egin behar dugu, horren bidez garapen jasangarri globalari laguntzeko.</a:t>
            </a:r>
          </a:p>
        </p:txBody>
      </p:sp>
      <p:sp>
        <p:nvSpPr>
          <p:cNvPr id="4" name="CuadroTexto 3">
            <a:extLst>
              <a:ext uri="{FF2B5EF4-FFF2-40B4-BE49-F238E27FC236}">
                <a16:creationId xmlns:a16="http://schemas.microsoft.com/office/drawing/2014/main" id="{0BE7E898-9AB6-937E-438F-75D7DFE561E5}"/>
              </a:ext>
            </a:extLst>
          </p:cNvPr>
          <p:cNvSpPr txBox="1"/>
          <p:nvPr/>
        </p:nvSpPr>
        <p:spPr>
          <a:xfrm>
            <a:off x="5241032" y="1268760"/>
            <a:ext cx="4248000" cy="2677656"/>
          </a:xfrm>
          <a:prstGeom prst="rect">
            <a:avLst/>
          </a:prstGeom>
          <a:noFill/>
        </p:spPr>
        <p:txBody>
          <a:bodyPr wrap="square" rtlCol="0">
            <a:spAutoFit/>
          </a:bodyPr>
          <a:lstStyle/>
          <a:p>
            <a:pPr algn="just"/>
            <a:r>
              <a:rPr lang="eu-ES" sz="1200" dirty="0">
                <a:solidFill>
                  <a:srgbClr val="FF0000"/>
                </a:solidFill>
              </a:rPr>
              <a:t>UDALERRIAREN IZENA</a:t>
            </a:r>
            <a:r>
              <a:rPr lang="eu-ES" sz="1200" dirty="0"/>
              <a:t>(E)N Agenda 2030 lokalizatzeko prozesu hau geure egin dugu, eta gure udalerrian abiatutako gizarte-, ingurumen- eta ekonomia-arloko eraldaketa handiei erantzuna emateko gida moduko bat izango dugu. Eraldaketa horiek definituko dute gure etorkizuna komunitate gisa, eta ikuspegi jasangarritik egin behar dugu, orekatuta txertatu behar ditugu hiru dimentsioak eta orain eta gero pertsona guztientzako ongizatea bermatzeko lan egin behar dugu.</a:t>
            </a:r>
          </a:p>
          <a:p>
            <a:pPr algn="just"/>
            <a:endParaRPr lang="es-ES" sz="1200" dirty="0"/>
          </a:p>
          <a:p>
            <a:pPr algn="just"/>
            <a:r>
              <a:rPr lang="eu-ES" sz="1200" dirty="0"/>
              <a:t>Txosten honek </a:t>
            </a:r>
            <a:r>
              <a:rPr lang="eu-ES" sz="1200" dirty="0">
                <a:solidFill>
                  <a:srgbClr val="FF0000"/>
                </a:solidFill>
              </a:rPr>
              <a:t>UDALERRIA</a:t>
            </a:r>
            <a:r>
              <a:rPr lang="eu-ES" sz="1200" dirty="0"/>
              <a:t>(E)KO udalak </a:t>
            </a:r>
            <a:r>
              <a:rPr lang="eu-ES" sz="1200" dirty="0">
                <a:solidFill>
                  <a:srgbClr val="FF0000"/>
                </a:solidFill>
              </a:rPr>
              <a:t>URTE</a:t>
            </a:r>
            <a:r>
              <a:rPr lang="eu-ES" sz="1200" dirty="0"/>
              <a:t>(E)AN garatutako zedarri nagusiak azaldu nahi ditu, GJHak ildo nagusitzat hartuta.</a:t>
            </a:r>
          </a:p>
          <a:p>
            <a:pPr algn="just"/>
            <a:endParaRPr lang="eu-ES" sz="1200" noProof="0" dirty="0"/>
          </a:p>
        </p:txBody>
      </p:sp>
    </p:spTree>
    <p:extLst>
      <p:ext uri="{BB962C8B-B14F-4D97-AF65-F5344CB8AC3E}">
        <p14:creationId xmlns:p14="http://schemas.microsoft.com/office/powerpoint/2010/main" val="33488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8505"/>
          </a:schemeClr>
        </a:solidFill>
        <a:effectLst/>
      </p:bgPr>
    </p:bg>
    <p:spTree>
      <p:nvGrpSpPr>
        <p:cNvPr id="1" name="">
          <a:extLst>
            <a:ext uri="{FF2B5EF4-FFF2-40B4-BE49-F238E27FC236}">
              <a16:creationId xmlns:a16="http://schemas.microsoft.com/office/drawing/2014/main" id="{6B488348-4DCE-2C2E-9FFF-5F3BED5F77C3}"/>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7E678A09-D443-47C4-0C51-9DE4EC62FAA4}"/>
              </a:ext>
            </a:extLst>
          </p:cNvPr>
          <p:cNvSpPr txBox="1">
            <a:spLocks/>
          </p:cNvSpPr>
          <p:nvPr/>
        </p:nvSpPr>
        <p:spPr>
          <a:xfrm>
            <a:off x="492307" y="348625"/>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noProof="0" dirty="0">
                <a:solidFill>
                  <a:schemeClr val="tx1">
                    <a:lumMod val="75000"/>
                    <a:lumOff val="25000"/>
                  </a:schemeClr>
                </a:solidFill>
                <a:latin typeface="+mn-lt"/>
                <a:ea typeface="+mn-ea"/>
                <a:sym typeface="Nunito Sans"/>
              </a:rPr>
              <a:t>1. GJH Pobrezia murriztea. </a:t>
            </a:r>
            <a:r>
              <a:rPr lang="eu-ES" sz="1300" b="0" noProof="0" dirty="0">
                <a:solidFill>
                  <a:schemeClr val="tx1">
                    <a:lumMod val="75000"/>
                    <a:lumOff val="25000"/>
                  </a:schemeClr>
                </a:solidFill>
                <a:latin typeface="+mn-lt"/>
                <a:ea typeface="+mn-ea"/>
                <a:sym typeface="Nunito Sans"/>
              </a:rPr>
              <a:t>Helburu horri lotutako ekintza eraldatzaileak</a:t>
            </a:r>
          </a:p>
        </p:txBody>
      </p:sp>
      <p:sp>
        <p:nvSpPr>
          <p:cNvPr id="34" name="Google Shape;113;p16">
            <a:extLst>
              <a:ext uri="{FF2B5EF4-FFF2-40B4-BE49-F238E27FC236}">
                <a16:creationId xmlns:a16="http://schemas.microsoft.com/office/drawing/2014/main" id="{FC3CB736-C927-D86F-8F1F-F29CFD80B26D}"/>
              </a:ext>
            </a:extLst>
          </p:cNvPr>
          <p:cNvSpPr txBox="1"/>
          <p:nvPr/>
        </p:nvSpPr>
        <p:spPr>
          <a:xfrm>
            <a:off x="497308" y="1268760"/>
            <a:ext cx="8919742" cy="2664296"/>
          </a:xfrm>
          <a:prstGeom prst="rect">
            <a:avLst/>
          </a:prstGeom>
          <a:noFill/>
          <a:ln>
            <a:noFill/>
          </a:ln>
        </p:spPr>
        <p:txBody>
          <a:bodyPr spcFirstLastPara="1" wrap="square" lIns="0" tIns="0" rIns="0" bIns="0" numCol="2" spcCol="720000" anchor="t" anchorCtr="0">
            <a:noAutofit/>
          </a:bodyPr>
          <a:lstStyle/>
          <a:p>
            <a:pPr algn="just"/>
            <a:r>
              <a:rPr lang="eu-ES" sz="1200" b="1" noProof="0" dirty="0">
                <a:solidFill>
                  <a:schemeClr val="bg1"/>
                </a:solidFill>
                <a:highlight>
                  <a:srgbClr val="808080"/>
                </a:highlight>
              </a:rPr>
              <a:t>NABARMENDUKO JARDUERAK</a:t>
            </a:r>
          </a:p>
          <a:p>
            <a:pPr algn="just"/>
            <a:endParaRPr lang="eu-ES" sz="1000" noProof="0" dirty="0"/>
          </a:p>
          <a:p>
            <a:pPr algn="just"/>
            <a:r>
              <a:rPr lang="eu-ES" sz="1000" dirty="0"/>
              <a:t>GIZARTE-LARRIALDIETARAKO LAGUNTZAK (GLL). Gizartetik baztertuta gelditzeari aurrea hartzeko, saihesteko edo bazterkeria hori arintzeko ohiko edo ezohiko gastu zehatzak estaltzeko laguntza ekonomikoak dira. Mota honetako gastuak sartzen dira: etxebizitzarako sarbidea, energia, bizigarritasun gastuak eta osasunaren zerbitzu publikoak artatzen ez dituen behar medikoak. Laguntza hauek jaso dituzte xxx familiak, Eusko Jaurlaritzak xxx euroko ekarpena egin du eta udalaren aurrekontuetatik xxxx eurokoa egin da (batez besteko laguntza = xxx €).</a:t>
            </a:r>
          </a:p>
          <a:p>
            <a:pPr algn="just"/>
            <a:endParaRPr lang="es-ES" sz="1000" dirty="0"/>
          </a:p>
          <a:p>
            <a:pPr algn="just"/>
            <a:r>
              <a:rPr lang="eu-ES" sz="1000" dirty="0"/>
              <a:t>UDALAREN PRESTAZIO EKONOMIKO BEREZIAK. </a:t>
            </a:r>
            <a:r>
              <a:rPr lang="eu-ES" sz="1000" dirty="0" err="1"/>
              <a:t>Aldirokoak</a:t>
            </a:r>
            <a:r>
              <a:rPr lang="eu-ES" sz="1000" dirty="0"/>
              <a:t> ez diren prestazio ekonomikoak, ezohiko egoerei eta premiazkoei aurre egiteko, egoera horiek beste programa batzuen laguntza jasotzen ez badute. Xxxx familiari eman zaizkie laguntzak, guztira xxxx € (batez besteko laguntza = xxx €).</a:t>
            </a:r>
          </a:p>
          <a:p>
            <a:pPr algn="just"/>
            <a:endParaRPr lang="es-ES" sz="1000" dirty="0"/>
          </a:p>
          <a:p>
            <a:pPr algn="just"/>
            <a:r>
              <a:rPr lang="eu-ES" sz="1000" dirty="0"/>
              <a:t>POBREZIA ENERGETIKOARI AURRE EGITEKO LAGUNTZAK Udalaren laguntza berezien lerro berri hau “pobrezia energetikoko” egoerak arintzeko eta egoera horiei aurrea hartzeko da, hau da, familiako unitateak etxeko beharrak asetzeko behar duen energia-zerbitzuaren gastuei aurre egin ezin dienerako edo faktura energetikoarentzako familiaren sarreren zati proportzional handiegia bideratzen denerako. Xxxx laguntza eman dira, guztira xxxx € (batez besteko laguntza = xxx €).</a:t>
            </a:r>
          </a:p>
        </p:txBody>
      </p:sp>
      <p:graphicFrame>
        <p:nvGraphicFramePr>
          <p:cNvPr id="3" name="Tabla 2">
            <a:extLst>
              <a:ext uri="{FF2B5EF4-FFF2-40B4-BE49-F238E27FC236}">
                <a16:creationId xmlns:a16="http://schemas.microsoft.com/office/drawing/2014/main" id="{07A683A3-17E1-8157-BEAF-461E4F79C812}"/>
              </a:ext>
            </a:extLst>
          </p:cNvPr>
          <p:cNvGraphicFramePr>
            <a:graphicFrameLocks noGrp="1"/>
          </p:cNvGraphicFramePr>
          <p:nvPr>
            <p:extLst>
              <p:ext uri="{D42A27DB-BD31-4B8C-83A1-F6EECF244321}">
                <p14:modId xmlns:p14="http://schemas.microsoft.com/office/powerpoint/2010/main" val="4009366427"/>
              </p:ext>
            </p:extLst>
          </p:nvPr>
        </p:nvGraphicFramePr>
        <p:xfrm>
          <a:off x="492306" y="4571086"/>
          <a:ext cx="8924743" cy="1306186"/>
        </p:xfrm>
        <a:graphic>
          <a:graphicData uri="http://schemas.openxmlformats.org/drawingml/2006/table">
            <a:tbl>
              <a:tblPr firstRow="1" bandRow="1">
                <a:tableStyleId>{2D5ABB26-0587-4C30-8999-92F81FD0307C}</a:tableStyleId>
              </a:tblPr>
              <a:tblGrid>
                <a:gridCol w="5044421">
                  <a:extLst>
                    <a:ext uri="{9D8B030D-6E8A-4147-A177-3AD203B41FA5}">
                      <a16:colId xmlns:a16="http://schemas.microsoft.com/office/drawing/2014/main" val="3006033696"/>
                    </a:ext>
                  </a:extLst>
                </a:gridCol>
                <a:gridCol w="1940161">
                  <a:extLst>
                    <a:ext uri="{9D8B030D-6E8A-4147-A177-3AD203B41FA5}">
                      <a16:colId xmlns:a16="http://schemas.microsoft.com/office/drawing/2014/main" val="1175911116"/>
                    </a:ext>
                  </a:extLst>
                </a:gridCol>
                <a:gridCol w="1940161">
                  <a:extLst>
                    <a:ext uri="{9D8B030D-6E8A-4147-A177-3AD203B41FA5}">
                      <a16:colId xmlns:a16="http://schemas.microsoft.com/office/drawing/2014/main" val="1446034018"/>
                    </a:ext>
                  </a:extLst>
                </a:gridCol>
              </a:tblGrid>
              <a:tr h="0">
                <a:tc>
                  <a:txBody>
                    <a:bodyPr/>
                    <a:lstStyle/>
                    <a:p>
                      <a:r>
                        <a:rPr lang="eu-ES" sz="900" b="1" dirty="0"/>
                        <a:t>ADIERAZLEA</a:t>
                      </a:r>
                    </a:p>
                  </a:txBody>
                  <a:tcPr marT="72000" marB="7200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u-ES" sz="900" b="1" dirty="0"/>
                        <a:t>ESKURA DAGOEN </a:t>
                      </a:r>
                    </a:p>
                    <a:p>
                      <a:pPr algn="ctr"/>
                      <a:r>
                        <a:rPr lang="eu-ES" sz="900" b="1" dirty="0"/>
                        <a:t>AZKEN DATUA</a:t>
                      </a:r>
                    </a:p>
                  </a:txBody>
                  <a:tcPr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u-ES" sz="900" b="1" dirty="0"/>
                        <a:t>HASIERAKO DATUA</a:t>
                      </a:r>
                    </a:p>
                  </a:txBody>
                  <a:tcPr marT="72000" marB="7200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59515257"/>
                  </a:ext>
                </a:extLst>
              </a:tr>
              <a:tr h="215579">
                <a:tc>
                  <a:txBody>
                    <a:bodyPr/>
                    <a:lstStyle/>
                    <a:p>
                      <a:r>
                        <a:rPr lang="eu-ES" sz="900" b="0" dirty="0">
                          <a:solidFill>
                            <a:schemeClr val="tx1"/>
                          </a:solidFill>
                        </a:rPr>
                        <a:t>Batez besteko errenta pertsonala (€)</a:t>
                      </a:r>
                    </a:p>
                  </a:txBody>
                  <a:tcPr marT="72000" marB="72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u-ES" sz="900"/>
                        <a:t>xx € (2024)</a:t>
                      </a:r>
                    </a:p>
                  </a:txBody>
                  <a:tcPr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u-ES" sz="900"/>
                        <a:t>xx € (2015)</a:t>
                      </a:r>
                    </a:p>
                  </a:txBody>
                  <a:tcPr marT="72000" marB="72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208856"/>
                  </a:ext>
                </a:extLst>
              </a:tr>
              <a:tr h="325546">
                <a:tc>
                  <a:txBody>
                    <a:bodyPr/>
                    <a:lstStyle/>
                    <a:p>
                      <a:pPr marL="0" indent="0" algn="l">
                        <a:lnSpc>
                          <a:spcPct val="103000"/>
                        </a:lnSpc>
                        <a:spcBef>
                          <a:spcPts val="560"/>
                        </a:spcBef>
                        <a:buNone/>
                      </a:pPr>
                      <a:r>
                        <a:rPr lang="eu-ES" sz="900" dirty="0">
                          <a:latin typeface="Arial MT"/>
                          <a:ea typeface="Arial MT"/>
                          <a:cs typeface="Arial MT"/>
                        </a:rPr>
                        <a:t>Diru-sarrerak Bermatzeko Errentaren onuradun kopurua 1.000 biztanleko</a:t>
                      </a:r>
                    </a:p>
                  </a:txBody>
                  <a:tcPr marL="90000" marR="90000" marT="72000" marB="72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13995" marR="198755" algn="ctr">
                        <a:spcBef>
                          <a:spcPts val="560"/>
                        </a:spcBef>
                        <a:buNone/>
                      </a:pPr>
                      <a:r>
                        <a:rPr lang="eu-ES" sz="900" dirty="0">
                          <a:latin typeface="Arial MT"/>
                          <a:ea typeface="Arial MT"/>
                          <a:cs typeface="Arial MT"/>
                        </a:rPr>
                        <a:t>XX (2024) </a:t>
                      </a:r>
                    </a:p>
                  </a:txBody>
                  <a:tcPr marL="0" marR="0"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13995" marR="198755" algn="ctr">
                        <a:spcBef>
                          <a:spcPts val="560"/>
                        </a:spcBef>
                        <a:buNone/>
                      </a:pPr>
                      <a:r>
                        <a:rPr lang="eu-ES" sz="900" dirty="0">
                          <a:latin typeface="Arial MT"/>
                          <a:ea typeface="Arial MT"/>
                          <a:cs typeface="Arial MT"/>
                        </a:rPr>
                        <a:t>XX (2015)</a:t>
                      </a:r>
                    </a:p>
                  </a:txBody>
                  <a:tcPr marL="0" marR="0" marT="72000" marB="72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348342"/>
                  </a:ext>
                </a:extLst>
              </a:tr>
              <a:tr h="215579">
                <a:tc>
                  <a:txBody>
                    <a:bodyPr/>
                    <a:lstStyle/>
                    <a:p>
                      <a:r>
                        <a:rPr lang="eu-ES" sz="900" b="0">
                          <a:solidFill>
                            <a:schemeClr val="tx1"/>
                          </a:solidFill>
                        </a:rPr>
                        <a:t>Gizarte babes eta sustapenerako udal gastuaren proportzioa </a:t>
                      </a:r>
                    </a:p>
                  </a:txBody>
                  <a:tcPr marT="72000" marB="72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u-ES" sz="900" dirty="0"/>
                        <a:t>%XX,XX  (2024)</a:t>
                      </a:r>
                    </a:p>
                  </a:txBody>
                  <a:tcPr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u-ES" sz="900" dirty="0"/>
                        <a:t>%XXX  (2017)</a:t>
                      </a:r>
                    </a:p>
                  </a:txBody>
                  <a:tcPr marT="72000" marB="72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186381"/>
                  </a:ext>
                </a:extLst>
              </a:tr>
            </a:tbl>
          </a:graphicData>
        </a:graphic>
      </p:graphicFrame>
      <p:sp>
        <p:nvSpPr>
          <p:cNvPr id="5" name="Rectángulo: esquinas redondeadas 4">
            <a:extLst>
              <a:ext uri="{FF2B5EF4-FFF2-40B4-BE49-F238E27FC236}">
                <a16:creationId xmlns:a16="http://schemas.microsoft.com/office/drawing/2014/main" id="{D2557828-9BB2-53BE-CE6C-1B7ED1B80CC9}"/>
              </a:ext>
            </a:extLst>
          </p:cNvPr>
          <p:cNvSpPr/>
          <p:nvPr/>
        </p:nvSpPr>
        <p:spPr>
          <a:xfrm>
            <a:off x="7956944" y="2794962"/>
            <a:ext cx="1138883" cy="792088"/>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u-ES" sz="1000"/>
              <a:t>Edukiaren adibidea</a:t>
            </a:r>
            <a:endParaRPr lang="eu-ES" sz="1000" noProof="0" dirty="0"/>
          </a:p>
        </p:txBody>
      </p:sp>
      <p:sp>
        <p:nvSpPr>
          <p:cNvPr id="4" name="CuadroTexto 3">
            <a:extLst>
              <a:ext uri="{FF2B5EF4-FFF2-40B4-BE49-F238E27FC236}">
                <a16:creationId xmlns:a16="http://schemas.microsoft.com/office/drawing/2014/main" id="{DCCDC49A-019C-6CBD-C9C9-ADB10D9810D7}"/>
              </a:ext>
            </a:extLst>
          </p:cNvPr>
          <p:cNvSpPr txBox="1"/>
          <p:nvPr/>
        </p:nvSpPr>
        <p:spPr>
          <a:xfrm>
            <a:off x="416496" y="4221088"/>
            <a:ext cx="4248000" cy="276999"/>
          </a:xfrm>
          <a:prstGeom prst="rect">
            <a:avLst/>
          </a:prstGeom>
          <a:noFill/>
        </p:spPr>
        <p:txBody>
          <a:bodyPr wrap="square" rtlCol="0">
            <a:spAutoFit/>
          </a:bodyPr>
          <a:lstStyle/>
          <a:p>
            <a:pPr algn="just"/>
            <a:r>
              <a:rPr lang="eu-ES" sz="1200" b="1" noProof="0" dirty="0">
                <a:solidFill>
                  <a:schemeClr val="bg1"/>
                </a:solidFill>
                <a:highlight>
                  <a:srgbClr val="808080"/>
                </a:highlight>
              </a:rPr>
              <a:t>LOTUTAKO ADIERAZLEAK</a:t>
            </a:r>
          </a:p>
        </p:txBody>
      </p:sp>
      <p:pic>
        <p:nvPicPr>
          <p:cNvPr id="1026" name="Picture 2">
            <a:extLst>
              <a:ext uri="{FF2B5EF4-FFF2-40B4-BE49-F238E27FC236}">
                <a16:creationId xmlns:a16="http://schemas.microsoft.com/office/drawing/2014/main" id="{82CEF603-81F7-1865-9F3C-B87CB69F7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147" y="250652"/>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9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1B83-F750-421C-38FF-8B94BF60BD50}"/>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3C81FEAC-B356-7538-3BC3-95B4716CADFA}"/>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dirty="0">
                <a:solidFill>
                  <a:schemeClr val="tx1">
                    <a:lumMod val="75000"/>
                    <a:lumOff val="25000"/>
                  </a:schemeClr>
                </a:solidFill>
                <a:latin typeface="+mn-lt"/>
                <a:sym typeface="Nunito Sans"/>
              </a:rPr>
              <a:t>2.</a:t>
            </a:r>
            <a:r>
              <a:rPr lang="eu-ES" sz="1300" noProof="0" dirty="0">
                <a:solidFill>
                  <a:schemeClr val="tx1">
                    <a:lumMod val="75000"/>
                    <a:lumOff val="25000"/>
                  </a:schemeClr>
                </a:solidFill>
                <a:latin typeface="+mn-lt"/>
                <a:sym typeface="Nunito Sans"/>
              </a:rPr>
              <a:t> GJH Goserik ez. </a:t>
            </a:r>
            <a:r>
              <a:rPr lang="eu-ES" sz="1300" b="0" noProof="0" dirty="0">
                <a:solidFill>
                  <a:schemeClr val="tx1">
                    <a:lumMod val="75000"/>
                    <a:lumOff val="25000"/>
                  </a:schemeClr>
                </a:solidFill>
                <a:latin typeface="+mn-lt"/>
                <a:sym typeface="Nunito Sans"/>
              </a:rPr>
              <a:t>Helburu horri lotutako ekintza eraldatzaileak</a:t>
            </a:r>
          </a:p>
        </p:txBody>
      </p:sp>
      <p:pic>
        <p:nvPicPr>
          <p:cNvPr id="2050" name="Picture 2">
            <a:extLst>
              <a:ext uri="{FF2B5EF4-FFF2-40B4-BE49-F238E27FC236}">
                <a16:creationId xmlns:a16="http://schemas.microsoft.com/office/drawing/2014/main" id="{1FD151D3-4D9F-E14F-F276-6023FB960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203"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8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5616-4B6F-04E1-F87A-29511E021955}"/>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BF14549E-FC09-31E4-2E68-00E80A2AD4EA}"/>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noProof="0" dirty="0">
                <a:solidFill>
                  <a:schemeClr val="tx1">
                    <a:lumMod val="75000"/>
                    <a:lumOff val="25000"/>
                  </a:schemeClr>
                </a:solidFill>
                <a:latin typeface="+mn-lt"/>
                <a:sym typeface="Nunito Sans"/>
              </a:rPr>
              <a:t>3. GJH Osasuna eta ongizatea. </a:t>
            </a:r>
            <a:r>
              <a:rPr lang="eu-ES" sz="1300" b="0" noProof="0" dirty="0">
                <a:solidFill>
                  <a:schemeClr val="tx1">
                    <a:lumMod val="75000"/>
                    <a:lumOff val="25000"/>
                  </a:schemeClr>
                </a:solidFill>
                <a:latin typeface="+mn-lt"/>
                <a:sym typeface="Nunito Sans"/>
              </a:rPr>
              <a:t>Helburu horri lotutako ekintza eraldatzaileak</a:t>
            </a:r>
          </a:p>
        </p:txBody>
      </p:sp>
      <p:pic>
        <p:nvPicPr>
          <p:cNvPr id="3074" name="Picture 2" descr="Garapen Jasangarrirako 3. helburua: osasuna eta ongizatea - Wikipedia,  entziklopedia askea.">
            <a:extLst>
              <a:ext uri="{FF2B5EF4-FFF2-40B4-BE49-F238E27FC236}">
                <a16:creationId xmlns:a16="http://schemas.microsoft.com/office/drawing/2014/main" id="{119E9FF0-9A8C-02E6-3B8F-1B2535F94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624" y="234683"/>
            <a:ext cx="397768"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6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E2FCA-DC62-FED5-5574-E702BC167697}"/>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8EC78AD2-281F-3D50-DA1B-B3E7B5BC3E4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noProof="0" dirty="0">
                <a:solidFill>
                  <a:schemeClr val="tx1">
                    <a:lumMod val="75000"/>
                    <a:lumOff val="25000"/>
                  </a:schemeClr>
                </a:solidFill>
                <a:latin typeface="+mn-lt"/>
                <a:sym typeface="Nunito Sans"/>
              </a:rPr>
              <a:t>4. GJH Kalitatezko hezkuntza. </a:t>
            </a:r>
            <a:r>
              <a:rPr lang="eu-ES" sz="1300" b="0" noProof="0" dirty="0">
                <a:solidFill>
                  <a:schemeClr val="tx1">
                    <a:lumMod val="75000"/>
                    <a:lumOff val="25000"/>
                  </a:schemeClr>
                </a:solidFill>
                <a:latin typeface="+mn-lt"/>
                <a:sym typeface="Nunito Sans"/>
              </a:rPr>
              <a:t>Helburu horri lotutako ekintza eraldatzaileak</a:t>
            </a:r>
          </a:p>
        </p:txBody>
      </p:sp>
      <p:pic>
        <p:nvPicPr>
          <p:cNvPr id="4098" name="Picture 2" descr="Garapen Jasangarrirako 4. helburua: kalitatezko hezkuntza - Wikipedia,  entziklopedia askea.">
            <a:extLst>
              <a:ext uri="{FF2B5EF4-FFF2-40B4-BE49-F238E27FC236}">
                <a16:creationId xmlns:a16="http://schemas.microsoft.com/office/drawing/2014/main" id="{58EE9F57-E41D-625D-AFE8-843E17F7E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12"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7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24AC-3D05-F261-4580-60D4610CCE2B}"/>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001E6513-A070-0834-AB60-072DA1409EE0}"/>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300" noProof="0" dirty="0">
                <a:solidFill>
                  <a:schemeClr val="tx1">
                    <a:lumMod val="75000"/>
                    <a:lumOff val="25000"/>
                  </a:schemeClr>
                </a:solidFill>
                <a:latin typeface="+mn-lt"/>
                <a:sym typeface="Nunito Sans"/>
              </a:rPr>
              <a:t>5. GJH Genero-berdintasuna. </a:t>
            </a:r>
            <a:r>
              <a:rPr lang="eu-ES" sz="1300" b="0" noProof="0" dirty="0">
                <a:solidFill>
                  <a:schemeClr val="tx1">
                    <a:lumMod val="75000"/>
                    <a:lumOff val="25000"/>
                  </a:schemeClr>
                </a:solidFill>
                <a:latin typeface="+mn-lt"/>
                <a:sym typeface="Nunito Sans"/>
              </a:rPr>
              <a:t>Helburu horri lotutako ekintza eraldatzaileak</a:t>
            </a:r>
          </a:p>
        </p:txBody>
      </p:sp>
      <p:pic>
        <p:nvPicPr>
          <p:cNvPr id="5122" name="Picture 2" descr="Garapen Jasangarrirako 5. helburua: genero-berdintasuna - Wikipedia,  entziklopedia askea.">
            <a:extLst>
              <a:ext uri="{FF2B5EF4-FFF2-40B4-BE49-F238E27FC236}">
                <a16:creationId xmlns:a16="http://schemas.microsoft.com/office/drawing/2014/main" id="{329D0154-CEE4-2196-9204-3B829202C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038"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9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7A9A-F4E2-3BFD-DA31-86C68FE10B1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F85E939C-9645-E381-E3C1-E00DFBC55A83}"/>
              </a:ext>
            </a:extLst>
          </p:cNvPr>
          <p:cNvSpPr txBox="1">
            <a:spLocks/>
          </p:cNvSpPr>
          <p:nvPr/>
        </p:nvSpPr>
        <p:spPr>
          <a:xfrm>
            <a:off x="487363" y="332656"/>
            <a:ext cx="7632848"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sz="1300" b="1" noProof="0" dirty="0">
                <a:sym typeface="Nunito Sans"/>
              </a:rPr>
              <a:t>6. GJH Ur </a:t>
            </a:r>
            <a:r>
              <a:rPr lang="pt-BR" sz="1300" b="1" noProof="0" dirty="0" err="1">
                <a:sym typeface="Nunito Sans"/>
              </a:rPr>
              <a:t>garbia</a:t>
            </a:r>
            <a:r>
              <a:rPr lang="pt-BR" sz="1300" b="1" noProof="0" dirty="0">
                <a:sym typeface="Nunito Sans"/>
              </a:rPr>
              <a:t> eta </a:t>
            </a:r>
            <a:r>
              <a:rPr lang="pt-BR" sz="1300" b="1" noProof="0" dirty="0" err="1">
                <a:sym typeface="Nunito Sans"/>
              </a:rPr>
              <a:t>saneamendua</a:t>
            </a:r>
            <a:r>
              <a:rPr lang="pt-BR" sz="1300" b="1" noProof="0" dirty="0">
                <a:sym typeface="Nunito Sans"/>
              </a:rPr>
              <a:t>. </a:t>
            </a:r>
            <a:r>
              <a:rPr lang="pt-BR" sz="1300" noProof="0" dirty="0" err="1">
                <a:sym typeface="Nunito Sans"/>
              </a:rPr>
              <a:t>Helburu</a:t>
            </a:r>
            <a:r>
              <a:rPr lang="pt-BR" sz="1300" noProof="0" dirty="0">
                <a:sym typeface="Nunito Sans"/>
              </a:rPr>
              <a:t> </a:t>
            </a:r>
            <a:r>
              <a:rPr lang="pt-BR" sz="1300" noProof="0" dirty="0" err="1">
                <a:sym typeface="Nunito Sans"/>
              </a:rPr>
              <a:t>horri</a:t>
            </a:r>
            <a:r>
              <a:rPr lang="pt-BR" sz="1300" noProof="0" dirty="0">
                <a:sym typeface="Nunito Sans"/>
              </a:rPr>
              <a:t> </a:t>
            </a:r>
            <a:r>
              <a:rPr lang="pt-BR" sz="1300" noProof="0" dirty="0" err="1">
                <a:sym typeface="Nunito Sans"/>
              </a:rPr>
              <a:t>lotutako</a:t>
            </a:r>
            <a:r>
              <a:rPr lang="pt-BR" sz="1300" noProof="0" dirty="0">
                <a:sym typeface="Nunito Sans"/>
              </a:rPr>
              <a:t> </a:t>
            </a:r>
            <a:r>
              <a:rPr lang="pt-BR" sz="1300" noProof="0" dirty="0" err="1">
                <a:sym typeface="Nunito Sans"/>
              </a:rPr>
              <a:t>ekintza</a:t>
            </a:r>
            <a:r>
              <a:rPr lang="pt-BR" sz="1300" noProof="0" dirty="0">
                <a:sym typeface="Nunito Sans"/>
              </a:rPr>
              <a:t> </a:t>
            </a:r>
            <a:r>
              <a:rPr lang="pt-BR" sz="1300" noProof="0" dirty="0" err="1">
                <a:sym typeface="Nunito Sans"/>
              </a:rPr>
              <a:t>eraldatzaileak</a:t>
            </a:r>
            <a:endParaRPr lang="pt-BR" sz="1300" noProof="0" dirty="0">
              <a:sym typeface="Nunito Sans"/>
            </a:endParaRPr>
          </a:p>
        </p:txBody>
      </p:sp>
      <p:pic>
        <p:nvPicPr>
          <p:cNvPr id="5124" name="Picture 4" descr="Garapen Jasangarrirako 6. helburua: ur garbia eta saneamendua - Wikipedia,  entziklopedia askea.">
            <a:extLst>
              <a:ext uri="{FF2B5EF4-FFF2-40B4-BE49-F238E27FC236}">
                <a16:creationId xmlns:a16="http://schemas.microsoft.com/office/drawing/2014/main" id="{433684BF-49D2-EF12-BE68-113B96CC4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296" y="234683"/>
            <a:ext cx="3960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03160"/>
      </p:ext>
    </p:extLst>
  </p:cSld>
  <p:clrMapOvr>
    <a:masterClrMapping/>
  </p:clrMapOvr>
</p:sld>
</file>

<file path=ppt/theme/theme1.xml><?xml version="1.0" encoding="utf-8"?>
<a:theme xmlns:a="http://schemas.openxmlformats.org/drawingml/2006/main" name="Página normal (con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cea4fb-75aa-457a-93fd-7d2bbcf5e71c">
      <Terms xmlns="http://schemas.microsoft.com/office/infopath/2007/PartnerControls"/>
    </lcf76f155ced4ddcb4097134ff3c332f>
    <TaxCatchAll xmlns="e5c38e7c-7bf1-4f65-9867-418feb6a25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F9EB9E71C815840B65D7F020C9B88AB" ma:contentTypeVersion="14" ma:contentTypeDescription="Crear nuevo documento." ma:contentTypeScope="" ma:versionID="1892fd45be2717f35b72345f470bb542">
  <xsd:schema xmlns:xsd="http://www.w3.org/2001/XMLSchema" xmlns:xs="http://www.w3.org/2001/XMLSchema" xmlns:p="http://schemas.microsoft.com/office/2006/metadata/properties" xmlns:ns2="56cea4fb-75aa-457a-93fd-7d2bbcf5e71c" xmlns:ns3="e5c38e7c-7bf1-4f65-9867-418feb6a25f6" targetNamespace="http://schemas.microsoft.com/office/2006/metadata/properties" ma:root="true" ma:fieldsID="6fae8b85eba5b8a3a4d25d97461c2de7" ns2:_="" ns3:_="">
    <xsd:import namespace="56cea4fb-75aa-457a-93fd-7d2bbcf5e71c"/>
    <xsd:import namespace="e5c38e7c-7bf1-4f65-9867-418feb6a2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ea4fb-75aa-457a-93fd-7d2bbcf5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8e7c-7bf1-4f65-9867-418feb6a25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35097b-a125-42e7-8a12-10c571468e7d}" ma:internalName="TaxCatchAll" ma:showField="CatchAllData" ma:web="e5c38e7c-7bf1-4f65-9867-418feb6a2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43EC4-CFD4-4854-9644-0B9CFA6BA203}">
  <ds:schemaRefs>
    <ds:schemaRef ds:uri="http://schemas.microsoft.com/office/2006/documentManagement/types"/>
    <ds:schemaRef ds:uri="e5c38e7c-7bf1-4f65-9867-418feb6a25f6"/>
    <ds:schemaRef ds:uri="http://purl.org/dc/elements/1.1/"/>
    <ds:schemaRef ds:uri="http://www.w3.org/XML/1998/namespace"/>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56cea4fb-75aa-457a-93fd-7d2bbcf5e71c"/>
  </ds:schemaRefs>
</ds:datastoreItem>
</file>

<file path=customXml/itemProps2.xml><?xml version="1.0" encoding="utf-8"?>
<ds:datastoreItem xmlns:ds="http://schemas.openxmlformats.org/officeDocument/2006/customXml" ds:itemID="{6B861965-F64D-43F8-85CC-7555E38E8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ea4fb-75aa-457a-93fd-7d2bbcf5e71c"/>
    <ds:schemaRef ds:uri="e5c38e7c-7bf1-4f65-9867-418feb6a2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E9D5B5-6241-4CA0-99BA-284BA365E33A}">
  <ds:schemaRefs>
    <ds:schemaRef ds:uri="http://schemas.microsoft.com/sharepoint/v3/contenttype/forms"/>
  </ds:schemaRefs>
</ds:datastoreItem>
</file>

<file path=docMetadata/LabelInfo.xml><?xml version="1.0" encoding="utf-8"?>
<clbl:labelList xmlns:clbl="http://schemas.microsoft.com/office/2020/mipLabelMetadata">
  <clbl:label id="{8cf511d2-b72b-412b-b9d0-5c34375959ff}" enabled="0" method="" siteId="{8cf511d2-b72b-412b-b9d0-5c34375959ff}" removed="1"/>
</clbl:labelList>
</file>

<file path=docProps/app.xml><?xml version="1.0" encoding="utf-8"?>
<Properties xmlns="http://schemas.openxmlformats.org/officeDocument/2006/extended-properties" xmlns:vt="http://schemas.openxmlformats.org/officeDocument/2006/docPropsVTypes">
  <Template/>
  <TotalTime>51490</TotalTime>
  <Words>1172</Words>
  <Application>Microsoft Office PowerPoint</Application>
  <PresentationFormat>A4 (210 x 297 mm)</PresentationFormat>
  <Paragraphs>114</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Arial MT</vt:lpstr>
      <vt:lpstr>Calibri</vt:lpstr>
      <vt:lpstr>Nunito Sans</vt:lpstr>
      <vt:lpstr>Wingdings</vt:lpstr>
      <vt:lpstr>Página normal (con logos)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Tristán Shedden</dc:creator>
  <cp:keywords/>
  <dc:description/>
  <cp:lastModifiedBy>Joseba Egia</cp:lastModifiedBy>
  <cp:revision>1599</cp:revision>
  <cp:lastPrinted>2023-08-08T10:13:38Z</cp:lastPrinted>
  <dcterms:created xsi:type="dcterms:W3CDTF">2014-04-07T08:59:41Z</dcterms:created>
  <dcterms:modified xsi:type="dcterms:W3CDTF">2025-09-23T07:39:02Z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{94666364-2a4d-4bdb-a897-222c4698956a}</vt:lpwstr>
  </property>
  <property fmtid="{D5CDD505-2E9C-101B-9397-08002B2CF9AE}" pid="5" name="eSynDocContactDesc">
    <vt:lpwstr>
    </vt:lpwstr>
  </property>
  <property fmtid="{D5CDD505-2E9C-101B-9397-08002B2CF9AE}" pid="6" name="eSynDocAccountDesc">
    <vt:lpwstr>Diputación Foral Gipuzkoa (grupo)</vt:lpwstr>
  </property>
  <property fmtid="{D5CDD505-2E9C-101B-9397-08002B2CF9AE}" pid="7" name="eSynDocProjectDesc">
    <vt:lpwstr>DFG Promoción Igualdad y Conciliación en Ámbito Laboral 2017</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4. S&amp;F Igualdad y responsabilidad social</vt:lpwstr>
  </property>
  <property fmtid="{D5CDD505-2E9C-101B-9397-08002B2CF9AE}" pid="11" name="eSynDocResourceDesc">
    <vt:lpwstr>Teresa Hormaeche</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DFG Igualdad ámbito laboral 2017 - propuesta 2017 03 12 ventregada.pptx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0</vt:lpwstr>
  </property>
  <property fmtid="{D5CDD505-2E9C-101B-9397-08002B2CF9AE}" pid="19" name="eSynDocSerialNumber">
    <vt:lpwstr>
    </vt:lpwstr>
  </property>
  <property fmtid="{D5CDD505-2E9C-101B-9397-08002B2CF9AE}" pid="20" name="eSynDocSubject">
    <vt:lpwstr>DFG Promoción Igualdad y Conciliación en Ámbito Laboral 2017 - Propuesta técnica (versión entregada)</vt:lpwstr>
  </property>
  <property fmtid="{D5CDD505-2E9C-101B-9397-08002B2CF9AE}" pid="21" name="eSynDocItem">
    <vt:lpwstr>0004</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57</vt:lpwstr>
  </property>
  <property fmtid="{D5CDD505-2E9C-101B-9397-08002B2CF9AE}" pid="25" name="eSynDocResource">
    <vt:lpwstr>33</vt:lpwstr>
  </property>
  <property fmtid="{D5CDD505-2E9C-101B-9397-08002B2CF9AE}" pid="26" name="eSynDocProjectNr">
    <vt:lpwstr>A1177</vt:lpwstr>
  </property>
  <property fmtid="{D5CDD505-2E9C-101B-9397-08002B2CF9AE}" pid="27" name="eSynDocSecurity">
    <vt:lpwstr>10</vt:lpwstr>
  </property>
  <property fmtid="{D5CDD505-2E9C-101B-9397-08002B2CF9AE}" pid="28" name="eSynDocAssortment">
    <vt:lpwstr>000</vt:lpwstr>
  </property>
  <property fmtid="{D5CDD505-2E9C-101B-9397-08002B2CF9AE}" pid="29" name="eSynDocLanguageCode">
    <vt:lpwstr>
    </vt:lpwstr>
  </property>
  <property fmtid="{D5CDD505-2E9C-101B-9397-08002B2CF9AE}" pid="30" name="eSynDocDivisionDesc">
    <vt:lpwstr>
    </vt:lpwstr>
  </property>
  <property fmtid="{D5CDD505-2E9C-101B-9397-08002B2CF9AE}" pid="31" name="eSynDocDivision">
    <vt:lpwstr>
    </vt:lpwstr>
  </property>
  <property fmtid="{D5CDD505-2E9C-101B-9397-08002B2CF9AE}" pid="32" name="eSynDocParentDocument">
    <vt:lpwstr>
    </vt:lpwstr>
  </property>
  <property fmtid="{D5CDD505-2E9C-101B-9397-08002B2CF9AE}" pid="33" name="eSynDocSubCategory">
    <vt:lpwstr>Propuestas del proyecto</vt:lpwstr>
  </property>
  <property fmtid="{D5CDD505-2E9C-101B-9397-08002B2CF9AE}" pid="34" name="eSynDocCategoryID">
    <vt:lpwstr>Documentos de Proyectos</vt:lpwstr>
  </property>
  <property fmtid="{D5CDD505-2E9C-101B-9397-08002B2CF9AE}" pid="35" name="eSynDocGroupDesc">
    <vt:lpwstr>Consultoría</vt:lpwstr>
  </property>
  <property fmtid="{D5CDD505-2E9C-101B-9397-08002B2CF9AE}" pid="36" name="eSynDocGroupID">
    <vt:lpwstr>9</vt:lpwstr>
  </property>
  <property fmtid="{D5CDD505-2E9C-101B-9397-08002B2CF9AE}" pid="37" name="eSynDocHID">
    <vt:lpwstr>20355</vt:lpwstr>
  </property>
  <property fmtid="{D5CDD505-2E9C-101B-9397-08002B2CF9AE}" pid="38" name="eSynCleanUp11/26/2014 18:09:16">
    <vt:i4>1</vt:i4>
  </property>
  <property fmtid="{D5CDD505-2E9C-101B-9397-08002B2CF9AE}" pid="39" name="eSynCleanUp10/28/2015 11:28:13">
    <vt:i4>1</vt:i4>
  </property>
  <property fmtid="{D5CDD505-2E9C-101B-9397-08002B2CF9AE}" pid="40" name="eSynCleanUp03/13/2017 09:37:58">
    <vt:i4>1</vt:i4>
  </property>
  <property fmtid="{D5CDD505-2E9C-101B-9397-08002B2CF9AE}" pid="41" name="eSynCleanUp05/25/2017 12:08:29">
    <vt:i4>1</vt:i4>
  </property>
  <property fmtid="{D5CDD505-2E9C-101B-9397-08002B2CF9AE}" pid="42" name="ContentTypeId">
    <vt:lpwstr>0x0101001F9EB9E71C815840B65D7F020C9B88AB</vt:lpwstr>
  </property>
  <property fmtid="{D5CDD505-2E9C-101B-9397-08002B2CF9AE}" pid="43" name="MediaServiceImageTags">
    <vt:lpwstr/>
  </property>
  <property fmtid="{D5CDD505-2E9C-101B-9397-08002B2CF9AE}" pid="44" name="xd_ProgID">
    <vt:lpwstr/>
  </property>
  <property fmtid="{D5CDD505-2E9C-101B-9397-08002B2CF9AE}" pid="45" name="ComplianceAssetId">
    <vt:lpwstr/>
  </property>
  <property fmtid="{D5CDD505-2E9C-101B-9397-08002B2CF9AE}" pid="46" name="TemplateUrl">
    <vt:lpwstr/>
  </property>
  <property fmtid="{D5CDD505-2E9C-101B-9397-08002B2CF9AE}" pid="47" name="_ExtendedDescription">
    <vt:lpwstr/>
  </property>
  <property fmtid="{D5CDD505-2E9C-101B-9397-08002B2CF9AE}" pid="48" name="xd_Signature">
    <vt:bool>false</vt:bool>
  </property>
  <property fmtid="{D5CDD505-2E9C-101B-9397-08002B2CF9AE}" pid="49" name="TriggerFlowInfo">
    <vt:lpwstr/>
  </property>
</Properties>
</file>