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</p:sldMasterIdLst>
  <p:notesMasterIdLst>
    <p:notesMasterId r:id="rId15"/>
  </p:notesMasterIdLst>
  <p:handoutMasterIdLst>
    <p:handoutMasterId r:id="rId16"/>
  </p:handoutMasterIdLst>
  <p:sldIdLst>
    <p:sldId id="2233" r:id="rId5"/>
    <p:sldId id="2296" r:id="rId6"/>
    <p:sldId id="2301" r:id="rId7"/>
    <p:sldId id="2302" r:id="rId8"/>
    <p:sldId id="2303" r:id="rId9"/>
    <p:sldId id="2304" r:id="rId10"/>
    <p:sldId id="2307" r:id="rId11"/>
    <p:sldId id="2295" r:id="rId12"/>
    <p:sldId id="2308" r:id="rId13"/>
    <p:sldId id="2309" r:id="rId14"/>
  </p:sldIdLst>
  <p:sldSz cx="9906000" cy="6858000" type="A4"/>
  <p:notesSz cx="6888163" cy="10018713"/>
  <p:defaultTextStyle>
    <a:defPPr>
      <a:defRPr lang="es-ES"/>
    </a:defPPr>
    <a:lvl1pPr marL="0" algn="l" defTabSz="9139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80" algn="l" defTabSz="9139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60" algn="l" defTabSz="9139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41" algn="l" defTabSz="9139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921" algn="l" defTabSz="9139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902" algn="l" defTabSz="9139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882" algn="l" defTabSz="9139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862" algn="l" defTabSz="9139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841" algn="l" defTabSz="9139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6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>
          <p15:clr>
            <a:srgbClr val="A4A3A4"/>
          </p15:clr>
        </p15:guide>
        <p15:guide id="2" pos="217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AAB2"/>
    <a:srgbClr val="A6A8B1"/>
    <a:srgbClr val="A50021"/>
    <a:srgbClr val="FE2255"/>
    <a:srgbClr val="ECECEC"/>
    <a:srgbClr val="E4E4E4"/>
    <a:srgbClr val="D6CDE1"/>
    <a:srgbClr val="C7BBD7"/>
    <a:srgbClr val="CCCCFF"/>
    <a:srgbClr val="2314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7282FE-F498-48CE-B67B-AD9E51FBAB5D}" v="86" dt="2025-09-23T05:24:35.687"/>
    <p1510:client id="{2E05D927-911F-4A07-971B-F501189BDE49}" v="26" dt="2025-09-23T04:55:40.8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41" autoAdjust="0"/>
    <p:restoredTop sz="96038" autoAdjust="0"/>
  </p:normalViewPr>
  <p:slideViewPr>
    <p:cSldViewPr showGuides="1">
      <p:cViewPr varScale="1">
        <p:scale>
          <a:sx n="99" d="100"/>
          <a:sy n="99" d="100"/>
        </p:scale>
        <p:origin x="1546" y="158"/>
      </p:cViewPr>
      <p:guideLst>
        <p:guide orient="horz" pos="4156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108" d="100"/>
          <a:sy n="108" d="100"/>
        </p:scale>
        <p:origin x="3472" y="224"/>
      </p:cViewPr>
      <p:guideLst>
        <p:guide orient="horz" pos="3156"/>
        <p:guide pos="217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ba Egia" userId="c69532da-ca1a-42fd-9c10-0669922cb726" providerId="ADAL" clId="{9EB66C34-E435-4AF7-9AA6-9E8C3214776F}"/>
    <pc:docChg chg="undo custSel addSld delSld modSld sldOrd modMainMaster">
      <pc:chgData name="Joseba Egia" userId="c69532da-ca1a-42fd-9c10-0669922cb726" providerId="ADAL" clId="{9EB66C34-E435-4AF7-9AA6-9E8C3214776F}" dt="2025-09-23T07:38:01.374" v="1073" actId="14734"/>
      <pc:docMkLst>
        <pc:docMk/>
      </pc:docMkLst>
      <pc:sldChg chg="addSp delSp modSp mod">
        <pc:chgData name="Joseba Egia" userId="c69532da-ca1a-42fd-9c10-0669922cb726" providerId="ADAL" clId="{9EB66C34-E435-4AF7-9AA6-9E8C3214776F}" dt="2025-09-23T05:00:51.062" v="351" actId="790"/>
        <pc:sldMkLst>
          <pc:docMk/>
          <pc:sldMk cId="2516548878" sldId="2233"/>
        </pc:sldMkLst>
        <pc:spChg chg="add del mod">
          <ac:chgData name="Joseba Egia" userId="c69532da-ca1a-42fd-9c10-0669922cb726" providerId="ADAL" clId="{9EB66C34-E435-4AF7-9AA6-9E8C3214776F}" dt="2025-09-23T05:00:51.062" v="351" actId="790"/>
          <ac:spMkLst>
            <pc:docMk/>
            <pc:sldMk cId="2516548878" sldId="2233"/>
            <ac:spMk id="2" creationId="{7DFA4992-1C1C-899B-7F7A-8A7A1B3BEF67}"/>
          </ac:spMkLst>
        </pc:spChg>
        <pc:spChg chg="add del mod">
          <ac:chgData name="Joseba Egia" userId="c69532da-ca1a-42fd-9c10-0669922cb726" providerId="ADAL" clId="{9EB66C34-E435-4AF7-9AA6-9E8C3214776F}" dt="2025-09-23T04:58:24.769" v="284" actId="478"/>
          <ac:spMkLst>
            <pc:docMk/>
            <pc:sldMk cId="2516548878" sldId="2233"/>
            <ac:spMk id="3" creationId="{891B96AC-D23A-539B-DB5F-48A08158BFEF}"/>
          </ac:spMkLst>
        </pc:spChg>
        <pc:spChg chg="add mod">
          <ac:chgData name="Joseba Egia" userId="c69532da-ca1a-42fd-9c10-0669922cb726" providerId="ADAL" clId="{9EB66C34-E435-4AF7-9AA6-9E8C3214776F}" dt="2025-09-23T05:00:51.062" v="351" actId="790"/>
          <ac:spMkLst>
            <pc:docMk/>
            <pc:sldMk cId="2516548878" sldId="2233"/>
            <ac:spMk id="4" creationId="{3B170E02-1B27-14CD-38BD-399C5B82BF5B}"/>
          </ac:spMkLst>
        </pc:spChg>
        <pc:spChg chg="del">
          <ac:chgData name="Joseba Egia" userId="c69532da-ca1a-42fd-9c10-0669922cb726" providerId="ADAL" clId="{9EB66C34-E435-4AF7-9AA6-9E8C3214776F}" dt="2025-09-23T04:39:15.381" v="2" actId="478"/>
          <ac:spMkLst>
            <pc:docMk/>
            <pc:sldMk cId="2516548878" sldId="2233"/>
            <ac:spMk id="4" creationId="{821EE87C-0E7C-1732-38D2-2405463DE1EF}"/>
          </ac:spMkLst>
        </pc:spChg>
        <pc:spChg chg="add mod">
          <ac:chgData name="Joseba Egia" userId="c69532da-ca1a-42fd-9c10-0669922cb726" providerId="ADAL" clId="{9EB66C34-E435-4AF7-9AA6-9E8C3214776F}" dt="2025-09-23T04:50:52.640" v="168"/>
          <ac:spMkLst>
            <pc:docMk/>
            <pc:sldMk cId="2516548878" sldId="2233"/>
            <ac:spMk id="5" creationId="{281D8594-39C0-A6AF-ED98-7EA03CB646FC}"/>
          </ac:spMkLst>
        </pc:spChg>
        <pc:spChg chg="mod">
          <ac:chgData name="Joseba Egia" userId="c69532da-ca1a-42fd-9c10-0669922cb726" providerId="ADAL" clId="{9EB66C34-E435-4AF7-9AA6-9E8C3214776F}" dt="2025-09-23T05:00:51.062" v="351" actId="790"/>
          <ac:spMkLst>
            <pc:docMk/>
            <pc:sldMk cId="2516548878" sldId="2233"/>
            <ac:spMk id="14" creationId="{425C929F-1DE7-F630-0CEE-059DCC9D5BB4}"/>
          </ac:spMkLst>
        </pc:spChg>
      </pc:sldChg>
      <pc:sldChg chg="addSp delSp modSp mod">
        <pc:chgData name="Joseba Egia" userId="c69532da-ca1a-42fd-9c10-0669922cb726" providerId="ADAL" clId="{9EB66C34-E435-4AF7-9AA6-9E8C3214776F}" dt="2025-09-23T05:22:45.193" v="755" actId="1076"/>
        <pc:sldMkLst>
          <pc:docMk/>
          <pc:sldMk cId="129173479" sldId="2295"/>
        </pc:sldMkLst>
        <pc:spChg chg="add mod">
          <ac:chgData name="Joseba Egia" userId="c69532da-ca1a-42fd-9c10-0669922cb726" providerId="ADAL" clId="{9EB66C34-E435-4AF7-9AA6-9E8C3214776F}" dt="2025-09-23T05:21:23.679" v="743"/>
          <ac:spMkLst>
            <pc:docMk/>
            <pc:sldMk cId="129173479" sldId="2295"/>
            <ac:spMk id="2" creationId="{5C9A81B1-3CCA-4FF3-69CD-BF86E566648D}"/>
          </ac:spMkLst>
        </pc:spChg>
        <pc:spChg chg="add del">
          <ac:chgData name="Joseba Egia" userId="c69532da-ca1a-42fd-9c10-0669922cb726" providerId="ADAL" clId="{9EB66C34-E435-4AF7-9AA6-9E8C3214776F}" dt="2025-09-23T04:52:03.904" v="177" actId="22"/>
          <ac:spMkLst>
            <pc:docMk/>
            <pc:sldMk cId="129173479" sldId="2295"/>
            <ac:spMk id="4" creationId="{77357BEF-394F-235D-A105-C4E883717A2A}"/>
          </ac:spMkLst>
        </pc:spChg>
        <pc:spChg chg="add del mod">
          <ac:chgData name="Joseba Egia" userId="c69532da-ca1a-42fd-9c10-0669922cb726" providerId="ADAL" clId="{9EB66C34-E435-4AF7-9AA6-9E8C3214776F}" dt="2025-09-23T05:21:21.492" v="742" actId="478"/>
          <ac:spMkLst>
            <pc:docMk/>
            <pc:sldMk cId="129173479" sldId="2295"/>
            <ac:spMk id="7" creationId="{0B5FC822-8170-6DEC-C248-815E7181E3E2}"/>
          </ac:spMkLst>
        </pc:spChg>
        <pc:spChg chg="mod">
          <ac:chgData name="Joseba Egia" userId="c69532da-ca1a-42fd-9c10-0669922cb726" providerId="ADAL" clId="{9EB66C34-E435-4AF7-9AA6-9E8C3214776F}" dt="2025-09-23T05:19:12.235" v="730"/>
          <ac:spMkLst>
            <pc:docMk/>
            <pc:sldMk cId="129173479" sldId="2295"/>
            <ac:spMk id="27" creationId="{2DEA37F1-F279-9EE2-1AF8-FDE3F98FE156}"/>
          </ac:spMkLst>
        </pc:spChg>
        <pc:grpChg chg="del">
          <ac:chgData name="Joseba Egia" userId="c69532da-ca1a-42fd-9c10-0669922cb726" providerId="ADAL" clId="{9EB66C34-E435-4AF7-9AA6-9E8C3214776F}" dt="2025-09-23T04:50:19.173" v="166" actId="478"/>
          <ac:grpSpMkLst>
            <pc:docMk/>
            <pc:sldMk cId="129173479" sldId="2295"/>
            <ac:grpSpMk id="8" creationId="{FE2A7ED5-845E-C36C-59A8-E806B1CDBF50}"/>
          </ac:grpSpMkLst>
        </pc:grpChg>
        <pc:graphicFrameChg chg="mod modGraphic">
          <ac:chgData name="Joseba Egia" userId="c69532da-ca1a-42fd-9c10-0669922cb726" providerId="ADAL" clId="{9EB66C34-E435-4AF7-9AA6-9E8C3214776F}" dt="2025-09-23T05:20:16.336" v="741" actId="255"/>
          <ac:graphicFrameMkLst>
            <pc:docMk/>
            <pc:sldMk cId="129173479" sldId="2295"/>
            <ac:graphicFrameMk id="3" creationId="{2E5504EE-81A8-1755-C8CA-6B4408B40C72}"/>
          </ac:graphicFrameMkLst>
        </pc:graphicFrameChg>
        <pc:picChg chg="del mod">
          <ac:chgData name="Joseba Egia" userId="c69532da-ca1a-42fd-9c10-0669922cb726" providerId="ADAL" clId="{9EB66C34-E435-4AF7-9AA6-9E8C3214776F}" dt="2025-09-23T05:22:05.799" v="748" actId="478"/>
          <ac:picMkLst>
            <pc:docMk/>
            <pc:sldMk cId="129173479" sldId="2295"/>
            <ac:picMk id="5" creationId="{FAC6CB48-7EEC-2984-79FF-BEDD60B50D95}"/>
          </ac:picMkLst>
        </pc:picChg>
        <pc:picChg chg="del mod">
          <ac:chgData name="Joseba Egia" userId="c69532da-ca1a-42fd-9c10-0669922cb726" providerId="ADAL" clId="{9EB66C34-E435-4AF7-9AA6-9E8C3214776F}" dt="2025-09-23T05:22:41.047" v="754" actId="478"/>
          <ac:picMkLst>
            <pc:docMk/>
            <pc:sldMk cId="129173479" sldId="2295"/>
            <ac:picMk id="6" creationId="{804EB66D-DA40-9095-E620-2128568F5310}"/>
          </ac:picMkLst>
        </pc:picChg>
        <pc:picChg chg="add mod">
          <ac:chgData name="Joseba Egia" userId="c69532da-ca1a-42fd-9c10-0669922cb726" providerId="ADAL" clId="{9EB66C34-E435-4AF7-9AA6-9E8C3214776F}" dt="2025-09-23T05:22:10.674" v="749" actId="1076"/>
          <ac:picMkLst>
            <pc:docMk/>
            <pc:sldMk cId="129173479" sldId="2295"/>
            <ac:picMk id="3074" creationId="{B3BD5BC9-40E1-63EF-C2FB-8E47C22D1018}"/>
          </ac:picMkLst>
        </pc:picChg>
        <pc:picChg chg="add mod">
          <ac:chgData name="Joseba Egia" userId="c69532da-ca1a-42fd-9c10-0669922cb726" providerId="ADAL" clId="{9EB66C34-E435-4AF7-9AA6-9E8C3214776F}" dt="2025-09-23T05:22:45.193" v="755" actId="1076"/>
          <ac:picMkLst>
            <pc:docMk/>
            <pc:sldMk cId="129173479" sldId="2295"/>
            <ac:picMk id="3076" creationId="{85342855-39D9-7459-1EBD-032532056EA2}"/>
          </ac:picMkLst>
        </pc:picChg>
      </pc:sldChg>
      <pc:sldChg chg="addSp delSp modSp mod">
        <pc:chgData name="Joseba Egia" userId="c69532da-ca1a-42fd-9c10-0669922cb726" providerId="ADAL" clId="{9EB66C34-E435-4AF7-9AA6-9E8C3214776F}" dt="2025-09-23T05:01:23.641" v="355" actId="14100"/>
        <pc:sldMkLst>
          <pc:docMk/>
          <pc:sldMk cId="3348865161" sldId="2296"/>
        </pc:sldMkLst>
        <pc:spChg chg="add mod">
          <ac:chgData name="Joseba Egia" userId="c69532da-ca1a-42fd-9c10-0669922cb726" providerId="ADAL" clId="{9EB66C34-E435-4AF7-9AA6-9E8C3214776F}" dt="2025-09-23T05:00:51.062" v="351" actId="790"/>
          <ac:spMkLst>
            <pc:docMk/>
            <pc:sldMk cId="3348865161" sldId="2296"/>
            <ac:spMk id="2" creationId="{62AE66F9-8DB3-CF3B-127F-30E24EC78BF7}"/>
          </ac:spMkLst>
        </pc:spChg>
        <pc:spChg chg="mod">
          <ac:chgData name="Joseba Egia" userId="c69532da-ca1a-42fd-9c10-0669922cb726" providerId="ADAL" clId="{9EB66C34-E435-4AF7-9AA6-9E8C3214776F}" dt="2025-09-23T05:00:51.062" v="351" actId="790"/>
          <ac:spMkLst>
            <pc:docMk/>
            <pc:sldMk cId="3348865161" sldId="2296"/>
            <ac:spMk id="3" creationId="{6905CD72-7884-82C7-CC9D-6D58CF000640}"/>
          </ac:spMkLst>
        </pc:spChg>
        <pc:spChg chg="add mod">
          <ac:chgData name="Joseba Egia" userId="c69532da-ca1a-42fd-9c10-0669922cb726" providerId="ADAL" clId="{9EB66C34-E435-4AF7-9AA6-9E8C3214776F}" dt="2025-09-23T05:00:51.062" v="351" actId="790"/>
          <ac:spMkLst>
            <pc:docMk/>
            <pc:sldMk cId="3348865161" sldId="2296"/>
            <ac:spMk id="4" creationId="{EEAA92EC-6D0D-904B-9186-11B95EFA6960}"/>
          </ac:spMkLst>
        </pc:spChg>
        <pc:spChg chg="add del mod">
          <ac:chgData name="Joseba Egia" userId="c69532da-ca1a-42fd-9c10-0669922cb726" providerId="ADAL" clId="{9EB66C34-E435-4AF7-9AA6-9E8C3214776F}" dt="2025-09-23T05:01:12.825" v="352" actId="478"/>
          <ac:spMkLst>
            <pc:docMk/>
            <pc:sldMk cId="3348865161" sldId="2296"/>
            <ac:spMk id="5" creationId="{99AB1B79-D999-ECC6-499C-4D4B0150267A}"/>
          </ac:spMkLst>
        </pc:spChg>
        <pc:spChg chg="add mod">
          <ac:chgData name="Joseba Egia" userId="c69532da-ca1a-42fd-9c10-0669922cb726" providerId="ADAL" clId="{9EB66C34-E435-4AF7-9AA6-9E8C3214776F}" dt="2025-09-23T05:01:23.641" v="355" actId="14100"/>
          <ac:spMkLst>
            <pc:docMk/>
            <pc:sldMk cId="3348865161" sldId="2296"/>
            <ac:spMk id="6" creationId="{B3E4D3D3-43A8-A17C-283E-26F7EB9DA288}"/>
          </ac:spMkLst>
        </pc:spChg>
        <pc:spChg chg="del">
          <ac:chgData name="Joseba Egia" userId="c69532da-ca1a-42fd-9c10-0669922cb726" providerId="ADAL" clId="{9EB66C34-E435-4AF7-9AA6-9E8C3214776F}" dt="2025-09-23T04:39:51.184" v="6" actId="478"/>
          <ac:spMkLst>
            <pc:docMk/>
            <pc:sldMk cId="3348865161" sldId="2296"/>
            <ac:spMk id="34" creationId="{84FC299A-A64A-EE6E-9A6D-803BF6B9AF7E}"/>
          </ac:spMkLst>
        </pc:spChg>
      </pc:sldChg>
      <pc:sldChg chg="del">
        <pc:chgData name="Joseba Egia" userId="c69532da-ca1a-42fd-9c10-0669922cb726" providerId="ADAL" clId="{9EB66C34-E435-4AF7-9AA6-9E8C3214776F}" dt="2025-09-23T04:49:39.725" v="149" actId="47"/>
        <pc:sldMkLst>
          <pc:docMk/>
          <pc:sldMk cId="1963742559" sldId="2297"/>
        </pc:sldMkLst>
      </pc:sldChg>
      <pc:sldChg chg="del">
        <pc:chgData name="Joseba Egia" userId="c69532da-ca1a-42fd-9c10-0669922cb726" providerId="ADAL" clId="{9EB66C34-E435-4AF7-9AA6-9E8C3214776F}" dt="2025-09-23T04:55:04.527" v="202" actId="47"/>
        <pc:sldMkLst>
          <pc:docMk/>
          <pc:sldMk cId="3002212770" sldId="2300"/>
        </pc:sldMkLst>
      </pc:sldChg>
      <pc:sldChg chg="addSp delSp modSp mod">
        <pc:chgData name="Joseba Egia" userId="c69532da-ca1a-42fd-9c10-0669922cb726" providerId="ADAL" clId="{9EB66C34-E435-4AF7-9AA6-9E8C3214776F}" dt="2025-09-23T07:37:33.017" v="1040" actId="20577"/>
        <pc:sldMkLst>
          <pc:docMk/>
          <pc:sldMk cId="3267086273" sldId="2301"/>
        </pc:sldMkLst>
        <pc:spChg chg="add del mod">
          <ac:chgData name="Joseba Egia" userId="c69532da-ca1a-42fd-9c10-0669922cb726" providerId="ADAL" clId="{9EB66C34-E435-4AF7-9AA6-9E8C3214776F}" dt="2025-09-23T05:05:15.348" v="419" actId="478"/>
          <ac:spMkLst>
            <pc:docMk/>
            <pc:sldMk cId="3267086273" sldId="2301"/>
            <ac:spMk id="4" creationId="{F4EA0A63-D6EF-FEB4-4BB0-7CE90E910F64}"/>
          </ac:spMkLst>
        </pc:spChg>
        <pc:spChg chg="add mod">
          <ac:chgData name="Joseba Egia" userId="c69532da-ca1a-42fd-9c10-0669922cb726" providerId="ADAL" clId="{9EB66C34-E435-4AF7-9AA6-9E8C3214776F}" dt="2025-09-23T05:03:04.564" v="403" actId="14100"/>
          <ac:spMkLst>
            <pc:docMk/>
            <pc:sldMk cId="3267086273" sldId="2301"/>
            <ac:spMk id="5" creationId="{5F30FF08-5780-B365-7108-B7AFA357E20C}"/>
          </ac:spMkLst>
        </pc:spChg>
        <pc:spChg chg="add del mod">
          <ac:chgData name="Joseba Egia" userId="c69532da-ca1a-42fd-9c10-0669922cb726" providerId="ADAL" clId="{9EB66C34-E435-4AF7-9AA6-9E8C3214776F}" dt="2025-09-23T05:03:00.296" v="402" actId="478"/>
          <ac:spMkLst>
            <pc:docMk/>
            <pc:sldMk cId="3267086273" sldId="2301"/>
            <ac:spMk id="6" creationId="{10AFE9EE-431E-E31A-4EC1-F2CA656E9D38}"/>
          </ac:spMkLst>
        </pc:spChg>
        <pc:spChg chg="add mod">
          <ac:chgData name="Joseba Egia" userId="c69532da-ca1a-42fd-9c10-0669922cb726" providerId="ADAL" clId="{9EB66C34-E435-4AF7-9AA6-9E8C3214776F}" dt="2025-09-23T05:05:32.202" v="427" actId="1035"/>
          <ac:spMkLst>
            <pc:docMk/>
            <pc:sldMk cId="3267086273" sldId="2301"/>
            <ac:spMk id="10" creationId="{F0905C0F-A86A-9680-01AA-049605CB43EC}"/>
          </ac:spMkLst>
        </pc:spChg>
        <pc:spChg chg="mod">
          <ac:chgData name="Joseba Egia" userId="c69532da-ca1a-42fd-9c10-0669922cb726" providerId="ADAL" clId="{9EB66C34-E435-4AF7-9AA6-9E8C3214776F}" dt="2025-09-23T05:01:48.880" v="366" actId="113"/>
          <ac:spMkLst>
            <pc:docMk/>
            <pc:sldMk cId="3267086273" sldId="2301"/>
            <ac:spMk id="33" creationId="{32FC5A35-34C4-96D8-048B-012B8B4EC742}"/>
          </ac:spMkLst>
        </pc:spChg>
        <pc:spChg chg="del mod">
          <ac:chgData name="Joseba Egia" userId="c69532da-ca1a-42fd-9c10-0669922cb726" providerId="ADAL" clId="{9EB66C34-E435-4AF7-9AA6-9E8C3214776F}" dt="2025-09-23T04:43:46.770" v="40" actId="478"/>
          <ac:spMkLst>
            <pc:docMk/>
            <pc:sldMk cId="3267086273" sldId="2301"/>
            <ac:spMk id="34" creationId="{DD948735-66D7-5216-85C3-42894ADF3BEE}"/>
          </ac:spMkLst>
        </pc:spChg>
        <pc:graphicFrameChg chg="del modGraphic">
          <ac:chgData name="Joseba Egia" userId="c69532da-ca1a-42fd-9c10-0669922cb726" providerId="ADAL" clId="{9EB66C34-E435-4AF7-9AA6-9E8C3214776F}" dt="2025-09-23T05:03:18.539" v="404" actId="478"/>
          <ac:graphicFrameMkLst>
            <pc:docMk/>
            <pc:sldMk cId="3267086273" sldId="2301"/>
            <ac:graphicFrameMk id="2" creationId="{CE537D8A-E8A0-F58B-2F93-5E57AA228DB2}"/>
          </ac:graphicFrameMkLst>
        </pc:graphicFrameChg>
        <pc:graphicFrameChg chg="add mod modGraphic">
          <ac:chgData name="Joseba Egia" userId="c69532da-ca1a-42fd-9c10-0669922cb726" providerId="ADAL" clId="{9EB66C34-E435-4AF7-9AA6-9E8C3214776F}" dt="2025-09-23T07:37:33.017" v="1040" actId="20577"/>
          <ac:graphicFrameMkLst>
            <pc:docMk/>
            <pc:sldMk cId="3267086273" sldId="2301"/>
            <ac:graphicFrameMk id="7" creationId="{465D20FE-D92F-DB1B-B21B-435524E26205}"/>
          </ac:graphicFrameMkLst>
        </pc:graphicFrameChg>
        <pc:picChg chg="del">
          <ac:chgData name="Joseba Egia" userId="c69532da-ca1a-42fd-9c10-0669922cb726" providerId="ADAL" clId="{9EB66C34-E435-4AF7-9AA6-9E8C3214776F}" dt="2025-09-23T05:03:48.991" v="413" actId="478"/>
          <ac:picMkLst>
            <pc:docMk/>
            <pc:sldMk cId="3267086273" sldId="2301"/>
            <ac:picMk id="3" creationId="{63737E13-E84C-AA80-FF7F-E728D465493E}"/>
          </ac:picMkLst>
        </pc:picChg>
        <pc:picChg chg="add mod">
          <ac:chgData name="Joseba Egia" userId="c69532da-ca1a-42fd-9c10-0669922cb726" providerId="ADAL" clId="{9EB66C34-E435-4AF7-9AA6-9E8C3214776F}" dt="2025-09-23T05:04:54.964" v="416" actId="1076"/>
          <ac:picMkLst>
            <pc:docMk/>
            <pc:sldMk cId="3267086273" sldId="2301"/>
            <ac:picMk id="9" creationId="{05BDA5AE-AD97-8F6C-400A-BA5214A0D1C2}"/>
          </ac:picMkLst>
        </pc:picChg>
      </pc:sldChg>
      <pc:sldChg chg="addSp delSp modSp mod">
        <pc:chgData name="Joseba Egia" userId="c69532da-ca1a-42fd-9c10-0669922cb726" providerId="ADAL" clId="{9EB66C34-E435-4AF7-9AA6-9E8C3214776F}" dt="2025-09-23T07:37:46.983" v="1056" actId="207"/>
        <pc:sldMkLst>
          <pc:docMk/>
          <pc:sldMk cId="3056233259" sldId="2302"/>
        </pc:sldMkLst>
        <pc:spChg chg="add del mod">
          <ac:chgData name="Joseba Egia" userId="c69532da-ca1a-42fd-9c10-0669922cb726" providerId="ADAL" clId="{9EB66C34-E435-4AF7-9AA6-9E8C3214776F}" dt="2025-09-23T05:09:52.700" v="587" actId="478"/>
          <ac:spMkLst>
            <pc:docMk/>
            <pc:sldMk cId="3056233259" sldId="2302"/>
            <ac:spMk id="5" creationId="{A752261D-19A7-E7ED-0DAB-D16970FC6FB4}"/>
          </ac:spMkLst>
        </pc:spChg>
        <pc:spChg chg="add mod">
          <ac:chgData name="Joseba Egia" userId="c69532da-ca1a-42fd-9c10-0669922cb726" providerId="ADAL" clId="{9EB66C34-E435-4AF7-9AA6-9E8C3214776F}" dt="2025-09-23T05:10:03.554" v="590" actId="14100"/>
          <ac:spMkLst>
            <pc:docMk/>
            <pc:sldMk cId="3056233259" sldId="2302"/>
            <ac:spMk id="6" creationId="{A0573FD3-8EAB-65F5-08C7-2D5A446849C7}"/>
          </ac:spMkLst>
        </pc:spChg>
        <pc:spChg chg="mod">
          <ac:chgData name="Joseba Egia" userId="c69532da-ca1a-42fd-9c10-0669922cb726" providerId="ADAL" clId="{9EB66C34-E435-4AF7-9AA6-9E8C3214776F}" dt="2025-09-23T05:10:15.911" v="592"/>
          <ac:spMkLst>
            <pc:docMk/>
            <pc:sldMk cId="3056233259" sldId="2302"/>
            <ac:spMk id="33" creationId="{D763A998-5FDF-987D-A3D5-9EF784813B9F}"/>
          </ac:spMkLst>
        </pc:spChg>
        <pc:grpChg chg="del">
          <ac:chgData name="Joseba Egia" userId="c69532da-ca1a-42fd-9c10-0669922cb726" providerId="ADAL" clId="{9EB66C34-E435-4AF7-9AA6-9E8C3214776F}" dt="2025-09-23T05:09:31.254" v="543" actId="478"/>
          <ac:grpSpMkLst>
            <pc:docMk/>
            <pc:sldMk cId="3056233259" sldId="2302"/>
            <ac:grpSpMk id="2" creationId="{5841A80C-E4CC-E31C-16CC-8724B53DB6AD}"/>
          </ac:grpSpMkLst>
        </pc:grpChg>
        <pc:grpChg chg="del">
          <ac:chgData name="Joseba Egia" userId="c69532da-ca1a-42fd-9c10-0669922cb726" providerId="ADAL" clId="{9EB66C34-E435-4AF7-9AA6-9E8C3214776F}" dt="2025-09-23T05:06:58.418" v="477" actId="165"/>
          <ac:grpSpMkLst>
            <pc:docMk/>
            <pc:sldMk cId="3056233259" sldId="2302"/>
            <ac:grpSpMk id="46" creationId="{2571A107-2B82-495D-9A52-9CC3441B4561}"/>
          </ac:grpSpMkLst>
        </pc:grpChg>
        <pc:graphicFrameChg chg="mod modGraphic">
          <ac:chgData name="Joseba Egia" userId="c69532da-ca1a-42fd-9c10-0669922cb726" providerId="ADAL" clId="{9EB66C34-E435-4AF7-9AA6-9E8C3214776F}" dt="2025-09-23T07:37:46.983" v="1056" actId="207"/>
          <ac:graphicFrameMkLst>
            <pc:docMk/>
            <pc:sldMk cId="3056233259" sldId="2302"/>
            <ac:graphicFrameMk id="4" creationId="{6F6D8D2B-3507-77CF-C94C-27A737887B42}"/>
          </ac:graphicFrameMkLst>
        </pc:graphicFrameChg>
        <pc:picChg chg="del mod topLvl">
          <ac:chgData name="Joseba Egia" userId="c69532da-ca1a-42fd-9c10-0669922cb726" providerId="ADAL" clId="{9EB66C34-E435-4AF7-9AA6-9E8C3214776F}" dt="2025-09-23T05:07:33.232" v="480" actId="478"/>
          <ac:picMkLst>
            <pc:docMk/>
            <pc:sldMk cId="3056233259" sldId="2302"/>
            <ac:picMk id="38" creationId="{98591B38-15CE-F352-D011-003B700C3A4E}"/>
          </ac:picMkLst>
        </pc:picChg>
        <pc:picChg chg="del mod topLvl">
          <ac:chgData name="Joseba Egia" userId="c69532da-ca1a-42fd-9c10-0669922cb726" providerId="ADAL" clId="{9EB66C34-E435-4AF7-9AA6-9E8C3214776F}" dt="2025-09-23T05:08:10.440" v="488" actId="478"/>
          <ac:picMkLst>
            <pc:docMk/>
            <pc:sldMk cId="3056233259" sldId="2302"/>
            <ac:picMk id="40" creationId="{BA0B307B-B0A3-C4CC-6CDE-CE2D1CC640D8}"/>
          </ac:picMkLst>
        </pc:picChg>
        <pc:picChg chg="del mod topLvl">
          <ac:chgData name="Joseba Egia" userId="c69532da-ca1a-42fd-9c10-0669922cb726" providerId="ADAL" clId="{9EB66C34-E435-4AF7-9AA6-9E8C3214776F}" dt="2025-09-23T05:08:32.510" v="492" actId="478"/>
          <ac:picMkLst>
            <pc:docMk/>
            <pc:sldMk cId="3056233259" sldId="2302"/>
            <ac:picMk id="43" creationId="{B041302E-9AED-4444-3297-072CAEF0F264}"/>
          </ac:picMkLst>
        </pc:picChg>
        <pc:picChg chg="add mod">
          <ac:chgData name="Joseba Egia" userId="c69532da-ca1a-42fd-9c10-0669922cb726" providerId="ADAL" clId="{9EB66C34-E435-4AF7-9AA6-9E8C3214776F}" dt="2025-09-23T05:07:39.627" v="482" actId="14100"/>
          <ac:picMkLst>
            <pc:docMk/>
            <pc:sldMk cId="3056233259" sldId="2302"/>
            <ac:picMk id="1026" creationId="{CE7253B8-4CE1-1B6C-272B-F67F05FB2938}"/>
          </ac:picMkLst>
        </pc:picChg>
        <pc:picChg chg="add mod">
          <ac:chgData name="Joseba Egia" userId="c69532da-ca1a-42fd-9c10-0669922cb726" providerId="ADAL" clId="{9EB66C34-E435-4AF7-9AA6-9E8C3214776F}" dt="2025-09-23T05:08:18.759" v="490" actId="1076"/>
          <ac:picMkLst>
            <pc:docMk/>
            <pc:sldMk cId="3056233259" sldId="2302"/>
            <ac:picMk id="1028" creationId="{93221EDC-41FF-70D9-59E7-06D72CF119B8}"/>
          </ac:picMkLst>
        </pc:picChg>
        <pc:picChg chg="add mod">
          <ac:chgData name="Joseba Egia" userId="c69532da-ca1a-42fd-9c10-0669922cb726" providerId="ADAL" clId="{9EB66C34-E435-4AF7-9AA6-9E8C3214776F}" dt="2025-09-23T05:08:37.908" v="494" actId="14100"/>
          <ac:picMkLst>
            <pc:docMk/>
            <pc:sldMk cId="3056233259" sldId="2302"/>
            <ac:picMk id="1030" creationId="{E2CB20D9-C6D1-2930-9CCF-0456DFEC2584}"/>
          </ac:picMkLst>
        </pc:picChg>
        <pc:picChg chg="add">
          <ac:chgData name="Joseba Egia" userId="c69532da-ca1a-42fd-9c10-0669922cb726" providerId="ADAL" clId="{9EB66C34-E435-4AF7-9AA6-9E8C3214776F}" dt="2025-09-23T05:13:27.335" v="634"/>
          <ac:picMkLst>
            <pc:docMk/>
            <pc:sldMk cId="3056233259" sldId="2302"/>
            <ac:picMk id="1032" creationId="{D015B257-FA04-6B9A-5FA3-B517A4B86225}"/>
          </ac:picMkLst>
        </pc:picChg>
        <pc:picChg chg="add del mod">
          <ac:chgData name="Joseba Egia" userId="c69532da-ca1a-42fd-9c10-0669922cb726" providerId="ADAL" clId="{9EB66C34-E435-4AF7-9AA6-9E8C3214776F}" dt="2025-09-23T05:14:18.118" v="639" actId="478"/>
          <ac:picMkLst>
            <pc:docMk/>
            <pc:sldMk cId="3056233259" sldId="2302"/>
            <ac:picMk id="1034" creationId="{306929A8-D657-FC1D-0149-F3439E6F6725}"/>
          </ac:picMkLst>
        </pc:picChg>
      </pc:sldChg>
      <pc:sldChg chg="addSp delSp modSp mod">
        <pc:chgData name="Joseba Egia" userId="c69532da-ca1a-42fd-9c10-0669922cb726" providerId="ADAL" clId="{9EB66C34-E435-4AF7-9AA6-9E8C3214776F}" dt="2025-09-23T07:38:01.374" v="1073" actId="14734"/>
        <pc:sldMkLst>
          <pc:docMk/>
          <pc:sldMk cId="4025561462" sldId="2303"/>
        </pc:sldMkLst>
        <pc:spChg chg="del mod">
          <ac:chgData name="Joseba Egia" userId="c69532da-ca1a-42fd-9c10-0669922cb726" providerId="ADAL" clId="{9EB66C34-E435-4AF7-9AA6-9E8C3214776F}" dt="2025-09-23T05:10:25.978" v="593" actId="478"/>
          <ac:spMkLst>
            <pc:docMk/>
            <pc:sldMk cId="4025561462" sldId="2303"/>
            <ac:spMk id="2" creationId="{B8511BB3-5884-DB39-9F59-B8F00E93EB2A}"/>
          </ac:spMkLst>
        </pc:spChg>
        <pc:spChg chg="add del mod">
          <ac:chgData name="Joseba Egia" userId="c69532da-ca1a-42fd-9c10-0669922cb726" providerId="ADAL" clId="{9EB66C34-E435-4AF7-9AA6-9E8C3214776F}" dt="2025-09-23T05:11:06.851" v="599" actId="478"/>
          <ac:spMkLst>
            <pc:docMk/>
            <pc:sldMk cId="4025561462" sldId="2303"/>
            <ac:spMk id="4" creationId="{8BC91A87-DEDE-E293-25C4-632B6C9D2D4C}"/>
          </ac:spMkLst>
        </pc:spChg>
        <pc:spChg chg="add mod">
          <ac:chgData name="Joseba Egia" userId="c69532da-ca1a-42fd-9c10-0669922cb726" providerId="ADAL" clId="{9EB66C34-E435-4AF7-9AA6-9E8C3214776F}" dt="2025-09-23T05:10:27.482" v="594"/>
          <ac:spMkLst>
            <pc:docMk/>
            <pc:sldMk cId="4025561462" sldId="2303"/>
            <ac:spMk id="5" creationId="{8C5BFFE4-AE12-5D95-CD5F-41732B8E6009}"/>
          </ac:spMkLst>
        </pc:spChg>
        <pc:spChg chg="add mod">
          <ac:chgData name="Joseba Egia" userId="c69532da-ca1a-42fd-9c10-0669922cb726" providerId="ADAL" clId="{9EB66C34-E435-4AF7-9AA6-9E8C3214776F}" dt="2025-09-23T05:11:15.564" v="602" actId="14100"/>
          <ac:spMkLst>
            <pc:docMk/>
            <pc:sldMk cId="4025561462" sldId="2303"/>
            <ac:spMk id="6" creationId="{1A393767-E199-DB62-AAF5-86625BDF70DB}"/>
          </ac:spMkLst>
        </pc:spChg>
        <pc:grpChg chg="del mod">
          <ac:chgData name="Joseba Egia" userId="c69532da-ca1a-42fd-9c10-0669922cb726" providerId="ADAL" clId="{9EB66C34-E435-4AF7-9AA6-9E8C3214776F}" dt="2025-09-23T04:45:58.561" v="97" actId="165"/>
          <ac:grpSpMkLst>
            <pc:docMk/>
            <pc:sldMk cId="4025561462" sldId="2303"/>
            <ac:grpSpMk id="10" creationId="{786369CA-AA4F-F51D-A9C0-6CF99B4F34E1}"/>
          </ac:grpSpMkLst>
        </pc:grpChg>
        <pc:grpChg chg="del">
          <ac:chgData name="Joseba Egia" userId="c69532da-ca1a-42fd-9c10-0669922cb726" providerId="ADAL" clId="{9EB66C34-E435-4AF7-9AA6-9E8C3214776F}" dt="2025-09-23T04:47:21.084" v="130" actId="478"/>
          <ac:grpSpMkLst>
            <pc:docMk/>
            <pc:sldMk cId="4025561462" sldId="2303"/>
            <ac:grpSpMk id="14" creationId="{AC20D87A-4842-3F09-4C62-DCA958ABA5B2}"/>
          </ac:grpSpMkLst>
        </pc:grpChg>
        <pc:graphicFrameChg chg="mod modGraphic">
          <ac:chgData name="Joseba Egia" userId="c69532da-ca1a-42fd-9c10-0669922cb726" providerId="ADAL" clId="{9EB66C34-E435-4AF7-9AA6-9E8C3214776F}" dt="2025-09-23T07:38:01.374" v="1073" actId="14734"/>
          <ac:graphicFrameMkLst>
            <pc:docMk/>
            <pc:sldMk cId="4025561462" sldId="2303"/>
            <ac:graphicFrameMk id="9" creationId="{91305303-1787-F396-43AB-ACF9B69911DC}"/>
          </ac:graphicFrameMkLst>
        </pc:graphicFrameChg>
        <pc:picChg chg="add del mod">
          <ac:chgData name="Joseba Egia" userId="c69532da-ca1a-42fd-9c10-0669922cb726" providerId="ADAL" clId="{9EB66C34-E435-4AF7-9AA6-9E8C3214776F}" dt="2025-09-23T05:14:29.307" v="640" actId="478"/>
          <ac:picMkLst>
            <pc:docMk/>
            <pc:sldMk cId="4025561462" sldId="2303"/>
            <ac:picMk id="3" creationId="{AE35C263-C814-6505-E3B1-20DE6B52D25C}"/>
          </ac:picMkLst>
        </pc:picChg>
        <pc:picChg chg="add mod">
          <ac:chgData name="Joseba Egia" userId="c69532da-ca1a-42fd-9c10-0669922cb726" providerId="ADAL" clId="{9EB66C34-E435-4AF7-9AA6-9E8C3214776F}" dt="2025-09-23T05:14:56.288" v="654" actId="1076"/>
          <ac:picMkLst>
            <pc:docMk/>
            <pc:sldMk cId="4025561462" sldId="2303"/>
            <ac:picMk id="7" creationId="{041D88DB-3A7B-10FD-F7BD-E0CF7D246DCB}"/>
          </ac:picMkLst>
        </pc:picChg>
        <pc:picChg chg="add mod">
          <ac:chgData name="Joseba Egia" userId="c69532da-ca1a-42fd-9c10-0669922cb726" providerId="ADAL" clId="{9EB66C34-E435-4AF7-9AA6-9E8C3214776F}" dt="2025-09-23T05:15:01.736" v="656" actId="1076"/>
          <ac:picMkLst>
            <pc:docMk/>
            <pc:sldMk cId="4025561462" sldId="2303"/>
            <ac:picMk id="8" creationId="{AD93F153-9748-67E4-89E1-E41C01880BAC}"/>
          </ac:picMkLst>
        </pc:picChg>
        <pc:picChg chg="add mod">
          <ac:chgData name="Joseba Egia" userId="c69532da-ca1a-42fd-9c10-0669922cb726" providerId="ADAL" clId="{9EB66C34-E435-4AF7-9AA6-9E8C3214776F}" dt="2025-09-23T05:14:58.530" v="655" actId="1076"/>
          <ac:picMkLst>
            <pc:docMk/>
            <pc:sldMk cId="4025561462" sldId="2303"/>
            <ac:picMk id="10" creationId="{49D7098F-9303-D3F2-62D1-B8FF39C9C182}"/>
          </ac:picMkLst>
        </pc:picChg>
        <pc:picChg chg="del mod topLvl">
          <ac:chgData name="Joseba Egia" userId="c69532da-ca1a-42fd-9c10-0669922cb726" providerId="ADAL" clId="{9EB66C34-E435-4AF7-9AA6-9E8C3214776F}" dt="2025-09-23T05:14:29.307" v="640" actId="478"/>
          <ac:picMkLst>
            <pc:docMk/>
            <pc:sldMk cId="4025561462" sldId="2303"/>
            <ac:picMk id="11" creationId="{1696724F-DE84-E5B1-03F6-6C2FFE1973FD}"/>
          </ac:picMkLst>
        </pc:picChg>
        <pc:picChg chg="del mod topLvl">
          <ac:chgData name="Joseba Egia" userId="c69532da-ca1a-42fd-9c10-0669922cb726" providerId="ADAL" clId="{9EB66C34-E435-4AF7-9AA6-9E8C3214776F}" dt="2025-09-23T05:14:29.307" v="640" actId="478"/>
          <ac:picMkLst>
            <pc:docMk/>
            <pc:sldMk cId="4025561462" sldId="2303"/>
            <ac:picMk id="12" creationId="{54096363-C654-9024-CB6C-578999E927FC}"/>
          </ac:picMkLst>
        </pc:picChg>
        <pc:picChg chg="del mod topLvl">
          <ac:chgData name="Joseba Egia" userId="c69532da-ca1a-42fd-9c10-0669922cb726" providerId="ADAL" clId="{9EB66C34-E435-4AF7-9AA6-9E8C3214776F}" dt="2025-09-23T05:14:29.307" v="640" actId="478"/>
          <ac:picMkLst>
            <pc:docMk/>
            <pc:sldMk cId="4025561462" sldId="2303"/>
            <ac:picMk id="13" creationId="{511E14F7-4433-6D59-6B91-616882DCEA5F}"/>
          </ac:picMkLst>
        </pc:picChg>
        <pc:picChg chg="add mod">
          <ac:chgData name="Joseba Egia" userId="c69532da-ca1a-42fd-9c10-0669922cb726" providerId="ADAL" clId="{9EB66C34-E435-4AF7-9AA6-9E8C3214776F}" dt="2025-09-23T05:15:10.867" v="658" actId="1076"/>
          <ac:picMkLst>
            <pc:docMk/>
            <pc:sldMk cId="4025561462" sldId="2303"/>
            <ac:picMk id="14" creationId="{46EBAF05-50B6-B0CB-CC3D-C710BB0D251B}"/>
          </ac:picMkLst>
        </pc:picChg>
      </pc:sldChg>
      <pc:sldChg chg="addSp delSp modSp mod">
        <pc:chgData name="Joseba Egia" userId="c69532da-ca1a-42fd-9c10-0669922cb726" providerId="ADAL" clId="{9EB66C34-E435-4AF7-9AA6-9E8C3214776F}" dt="2025-09-23T05:18:15.857" v="684"/>
        <pc:sldMkLst>
          <pc:docMk/>
          <pc:sldMk cId="3596647098" sldId="2304"/>
        </pc:sldMkLst>
        <pc:spChg chg="add mod">
          <ac:chgData name="Joseba Egia" userId="c69532da-ca1a-42fd-9c10-0669922cb726" providerId="ADAL" clId="{9EB66C34-E435-4AF7-9AA6-9E8C3214776F}" dt="2025-09-23T05:18:10.894" v="683" actId="255"/>
          <ac:spMkLst>
            <pc:docMk/>
            <pc:sldMk cId="3596647098" sldId="2304"/>
            <ac:spMk id="2" creationId="{A0B6E377-52D6-FB1C-5FEB-D6105F671953}"/>
          </ac:spMkLst>
        </pc:spChg>
        <pc:spChg chg="del mod">
          <ac:chgData name="Joseba Egia" userId="c69532da-ca1a-42fd-9c10-0669922cb726" providerId="ADAL" clId="{9EB66C34-E435-4AF7-9AA6-9E8C3214776F}" dt="2025-09-23T05:17:51.757" v="678" actId="478"/>
          <ac:spMkLst>
            <pc:docMk/>
            <pc:sldMk cId="3596647098" sldId="2304"/>
            <ac:spMk id="3" creationId="{C4B66554-85CA-788D-562F-FBE9C443DDC7}"/>
          </ac:spMkLst>
        </pc:spChg>
        <pc:spChg chg="mod">
          <ac:chgData name="Joseba Egia" userId="c69532da-ca1a-42fd-9c10-0669922cb726" providerId="ADAL" clId="{9EB66C34-E435-4AF7-9AA6-9E8C3214776F}" dt="2025-09-23T05:18:15.857" v="684"/>
          <ac:spMkLst>
            <pc:docMk/>
            <pc:sldMk cId="3596647098" sldId="2304"/>
            <ac:spMk id="33" creationId="{2CE6EE85-2542-B52C-5344-FCDB9B72A5C8}"/>
          </ac:spMkLst>
        </pc:spChg>
      </pc:sldChg>
      <pc:sldChg chg="del">
        <pc:chgData name="Joseba Egia" userId="c69532da-ca1a-42fd-9c10-0669922cb726" providerId="ADAL" clId="{9EB66C34-E435-4AF7-9AA6-9E8C3214776F}" dt="2025-09-23T04:55:50.109" v="235" actId="47"/>
        <pc:sldMkLst>
          <pc:docMk/>
          <pc:sldMk cId="1951740937" sldId="2306"/>
        </pc:sldMkLst>
      </pc:sldChg>
      <pc:sldChg chg="addSp delSp modSp mod">
        <pc:chgData name="Joseba Egia" userId="c69532da-ca1a-42fd-9c10-0669922cb726" providerId="ADAL" clId="{9EB66C34-E435-4AF7-9AA6-9E8C3214776F}" dt="2025-09-23T05:18:48.423" v="710" actId="122"/>
        <pc:sldMkLst>
          <pc:docMk/>
          <pc:sldMk cId="3356141399" sldId="2307"/>
        </pc:sldMkLst>
        <pc:spChg chg="mod">
          <ac:chgData name="Joseba Egia" userId="c69532da-ca1a-42fd-9c10-0669922cb726" providerId="ADAL" clId="{9EB66C34-E435-4AF7-9AA6-9E8C3214776F}" dt="2025-09-23T05:18:32.116" v="705"/>
          <ac:spMkLst>
            <pc:docMk/>
            <pc:sldMk cId="3356141399" sldId="2307"/>
            <ac:spMk id="2" creationId="{D769EFED-EF2E-BD39-32FE-7CC8647C59FC}"/>
          </ac:spMkLst>
        </pc:spChg>
        <pc:spChg chg="del mod">
          <ac:chgData name="Joseba Egia" userId="c69532da-ca1a-42fd-9c10-0669922cb726" providerId="ADAL" clId="{9EB66C34-E435-4AF7-9AA6-9E8C3214776F}" dt="2025-09-23T05:18:38.836" v="706" actId="478"/>
          <ac:spMkLst>
            <pc:docMk/>
            <pc:sldMk cId="3356141399" sldId="2307"/>
            <ac:spMk id="3" creationId="{CB41915B-DA4A-AFD3-C622-95DF94075A66}"/>
          </ac:spMkLst>
        </pc:spChg>
        <pc:spChg chg="add mod">
          <ac:chgData name="Joseba Egia" userId="c69532da-ca1a-42fd-9c10-0669922cb726" providerId="ADAL" clId="{9EB66C34-E435-4AF7-9AA6-9E8C3214776F}" dt="2025-09-23T05:18:48.423" v="710" actId="122"/>
          <ac:spMkLst>
            <pc:docMk/>
            <pc:sldMk cId="3356141399" sldId="2307"/>
            <ac:spMk id="4" creationId="{A4B51993-3697-E7CE-49AE-6D1BE85B10F9}"/>
          </ac:spMkLst>
        </pc:spChg>
        <pc:spChg chg="mod">
          <ac:chgData name="Joseba Egia" userId="c69532da-ca1a-42fd-9c10-0669922cb726" providerId="ADAL" clId="{9EB66C34-E435-4AF7-9AA6-9E8C3214776F}" dt="2025-09-23T05:00:51.062" v="351" actId="790"/>
          <ac:spMkLst>
            <pc:docMk/>
            <pc:sldMk cId="3356141399" sldId="2307"/>
            <ac:spMk id="34" creationId="{4F3297F6-841E-753C-13FF-300BE55450B8}"/>
          </ac:spMkLst>
        </pc:spChg>
      </pc:sldChg>
      <pc:sldChg chg="delSp modSp add mod ord">
        <pc:chgData name="Joseba Egia" userId="c69532da-ca1a-42fd-9c10-0669922cb726" providerId="ADAL" clId="{9EB66C34-E435-4AF7-9AA6-9E8C3214776F}" dt="2025-09-23T05:24:44.032" v="914" actId="255"/>
        <pc:sldMkLst>
          <pc:docMk/>
          <pc:sldMk cId="3056828577" sldId="2308"/>
        </pc:sldMkLst>
        <pc:spChg chg="mod">
          <ac:chgData name="Joseba Egia" userId="c69532da-ca1a-42fd-9c10-0669922cb726" providerId="ADAL" clId="{9EB66C34-E435-4AF7-9AA6-9E8C3214776F}" dt="2025-09-23T05:23:54.858" v="810" actId="20577"/>
          <ac:spMkLst>
            <pc:docMk/>
            <pc:sldMk cId="3056828577" sldId="2308"/>
            <ac:spMk id="2" creationId="{EC9E3CE3-54DC-7A49-232C-802FCE133D29}"/>
          </ac:spMkLst>
        </pc:spChg>
        <pc:spChg chg="mod">
          <ac:chgData name="Joseba Egia" userId="c69532da-ca1a-42fd-9c10-0669922cb726" providerId="ADAL" clId="{9EB66C34-E435-4AF7-9AA6-9E8C3214776F}" dt="2025-09-23T05:23:18.790" v="779" actId="20577"/>
          <ac:spMkLst>
            <pc:docMk/>
            <pc:sldMk cId="3056828577" sldId="2308"/>
            <ac:spMk id="3" creationId="{3CC9F304-8210-B62A-0BD3-69A9CAD7B2C3}"/>
          </ac:spMkLst>
        </pc:spChg>
        <pc:spChg chg="mod">
          <ac:chgData name="Joseba Egia" userId="c69532da-ca1a-42fd-9c10-0669922cb726" providerId="ADAL" clId="{9EB66C34-E435-4AF7-9AA6-9E8C3214776F}" dt="2025-09-23T05:24:44.032" v="914" actId="255"/>
          <ac:spMkLst>
            <pc:docMk/>
            <pc:sldMk cId="3056828577" sldId="2308"/>
            <ac:spMk id="4" creationId="{1DE83F55-17EA-1A83-1ADF-8FF23E51E26F}"/>
          </ac:spMkLst>
        </pc:spChg>
        <pc:spChg chg="del">
          <ac:chgData name="Joseba Egia" userId="c69532da-ca1a-42fd-9c10-0669922cb726" providerId="ADAL" clId="{9EB66C34-E435-4AF7-9AA6-9E8C3214776F}" dt="2025-09-23T04:53:08.180" v="183" actId="478"/>
          <ac:spMkLst>
            <pc:docMk/>
            <pc:sldMk cId="3056828577" sldId="2308"/>
            <ac:spMk id="5" creationId="{479D6AC0-4270-A984-6084-407E2141A7A6}"/>
          </ac:spMkLst>
        </pc:spChg>
      </pc:sldChg>
      <pc:sldChg chg="add del">
        <pc:chgData name="Joseba Egia" userId="c69532da-ca1a-42fd-9c10-0669922cb726" providerId="ADAL" clId="{9EB66C34-E435-4AF7-9AA6-9E8C3214776F}" dt="2025-09-23T04:44:34.977" v="86" actId="47"/>
        <pc:sldMkLst>
          <pc:docMk/>
          <pc:sldMk cId="3260133800" sldId="2308"/>
        </pc:sldMkLst>
      </pc:sldChg>
      <pc:sldChg chg="add del">
        <pc:chgData name="Joseba Egia" userId="c69532da-ca1a-42fd-9c10-0669922cb726" providerId="ADAL" clId="{9EB66C34-E435-4AF7-9AA6-9E8C3214776F}" dt="2025-09-23T04:40:47.087" v="16" actId="47"/>
        <pc:sldMkLst>
          <pc:docMk/>
          <pc:sldMk cId="3564230028" sldId="2308"/>
        </pc:sldMkLst>
      </pc:sldChg>
      <pc:sldChg chg="addSp delSp modSp add mod">
        <pc:chgData name="Joseba Egia" userId="c69532da-ca1a-42fd-9c10-0669922cb726" providerId="ADAL" clId="{9EB66C34-E435-4AF7-9AA6-9E8C3214776F}" dt="2025-09-23T05:25:18.081" v="1025" actId="20577"/>
        <pc:sldMkLst>
          <pc:docMk/>
          <pc:sldMk cId="4134778058" sldId="2309"/>
        </pc:sldMkLst>
        <pc:spChg chg="mod">
          <ac:chgData name="Joseba Egia" userId="c69532da-ca1a-42fd-9c10-0669922cb726" providerId="ADAL" clId="{9EB66C34-E435-4AF7-9AA6-9E8C3214776F}" dt="2025-09-23T05:25:18.081" v="1025" actId="20577"/>
          <ac:spMkLst>
            <pc:docMk/>
            <pc:sldMk cId="4134778058" sldId="2309"/>
            <ac:spMk id="2" creationId="{29BB3BF6-4DCD-45E8-2F98-B5EE287E518C}"/>
          </ac:spMkLst>
        </pc:spChg>
        <pc:spChg chg="del mod">
          <ac:chgData name="Joseba Egia" userId="c69532da-ca1a-42fd-9c10-0669922cb726" providerId="ADAL" clId="{9EB66C34-E435-4AF7-9AA6-9E8C3214776F}" dt="2025-09-23T05:23:27.572" v="780" actId="478"/>
          <ac:spMkLst>
            <pc:docMk/>
            <pc:sldMk cId="4134778058" sldId="2309"/>
            <ac:spMk id="3" creationId="{F78D1897-4ADC-E319-BD1C-73D175FC7B04}"/>
          </ac:spMkLst>
        </pc:spChg>
        <pc:spChg chg="add mod">
          <ac:chgData name="Joseba Egia" userId="c69532da-ca1a-42fd-9c10-0669922cb726" providerId="ADAL" clId="{9EB66C34-E435-4AF7-9AA6-9E8C3214776F}" dt="2025-09-23T05:23:28.695" v="781"/>
          <ac:spMkLst>
            <pc:docMk/>
            <pc:sldMk cId="4134778058" sldId="2309"/>
            <ac:spMk id="4" creationId="{1162537D-5781-95A7-1F4B-1B2628993FEE}"/>
          </ac:spMkLst>
        </pc:spChg>
        <pc:spChg chg="del">
          <ac:chgData name="Joseba Egia" userId="c69532da-ca1a-42fd-9c10-0669922cb726" providerId="ADAL" clId="{9EB66C34-E435-4AF7-9AA6-9E8C3214776F}" dt="2025-09-23T04:55:16.497" v="204" actId="478"/>
          <ac:spMkLst>
            <pc:docMk/>
            <pc:sldMk cId="4134778058" sldId="2309"/>
            <ac:spMk id="4" creationId="{524207B4-161E-2F7D-48FB-CAAF854CD5D3}"/>
          </ac:spMkLst>
        </pc:spChg>
      </pc:sldChg>
      <pc:sldMasterChg chg="modSldLayout">
        <pc:chgData name="Joseba Egia" userId="c69532da-ca1a-42fd-9c10-0669922cb726" providerId="ADAL" clId="{9EB66C34-E435-4AF7-9AA6-9E8C3214776F}" dt="2025-09-23T04:59:46.532" v="317" actId="20577"/>
        <pc:sldMasterMkLst>
          <pc:docMk/>
          <pc:sldMasterMk cId="2461504546" sldId="2147483663"/>
        </pc:sldMasterMkLst>
        <pc:sldLayoutChg chg="delSp modSp mod">
          <pc:chgData name="Joseba Egia" userId="c69532da-ca1a-42fd-9c10-0669922cb726" providerId="ADAL" clId="{9EB66C34-E435-4AF7-9AA6-9E8C3214776F}" dt="2025-09-23T04:59:46.532" v="317" actId="20577"/>
          <pc:sldLayoutMkLst>
            <pc:docMk/>
            <pc:sldMasterMk cId="2461504546" sldId="2147483663"/>
            <pc:sldLayoutMk cId="1646984267" sldId="2147483670"/>
          </pc:sldLayoutMkLst>
          <pc:spChg chg="mod">
            <ac:chgData name="Joseba Egia" userId="c69532da-ca1a-42fd-9c10-0669922cb726" providerId="ADAL" clId="{9EB66C34-E435-4AF7-9AA6-9E8C3214776F}" dt="2025-09-23T04:49:17.853" v="148"/>
            <ac:spMkLst>
              <pc:docMk/>
              <pc:sldMasterMk cId="2461504546" sldId="2147483663"/>
              <pc:sldLayoutMk cId="1646984267" sldId="2147483670"/>
              <ac:spMk id="2" creationId="{0107DDBF-D6E7-E86C-3916-2C6CDD50AE0E}"/>
            </ac:spMkLst>
          </pc:spChg>
          <pc:spChg chg="del">
            <ac:chgData name="Joseba Egia" userId="c69532da-ca1a-42fd-9c10-0669922cb726" providerId="ADAL" clId="{9EB66C34-E435-4AF7-9AA6-9E8C3214776F}" dt="2025-09-23T04:49:15.488" v="147" actId="478"/>
            <ac:spMkLst>
              <pc:docMk/>
              <pc:sldMasterMk cId="2461504546" sldId="2147483663"/>
              <pc:sldLayoutMk cId="1646984267" sldId="2147483670"/>
              <ac:spMk id="3" creationId="{D64F4BDE-9974-6836-8965-67283F01FFD9}"/>
            </ac:spMkLst>
          </pc:spChg>
          <pc:spChg chg="mod">
            <ac:chgData name="Joseba Egia" userId="c69532da-ca1a-42fd-9c10-0669922cb726" providerId="ADAL" clId="{9EB66C34-E435-4AF7-9AA6-9E8C3214776F}" dt="2025-09-23T04:59:46.532" v="317" actId="20577"/>
            <ac:spMkLst>
              <pc:docMk/>
              <pc:sldMasterMk cId="2461504546" sldId="2147483663"/>
              <pc:sldLayoutMk cId="1646984267" sldId="2147483670"/>
              <ac:spMk id="12" creationId="{DA9C5CBF-76D7-8415-8734-463728DB8372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7"/>
            <a:ext cx="2984870" cy="500936"/>
          </a:xfrm>
          <a:prstGeom prst="rect">
            <a:avLst/>
          </a:prstGeom>
        </p:spPr>
        <p:txBody>
          <a:bodyPr vert="horz" lIns="92440" tIns="46219" rIns="92440" bIns="4621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01699" y="7"/>
            <a:ext cx="2984870" cy="500936"/>
          </a:xfrm>
          <a:prstGeom prst="rect">
            <a:avLst/>
          </a:prstGeom>
        </p:spPr>
        <p:txBody>
          <a:bodyPr vert="horz" lIns="92440" tIns="46219" rIns="92440" bIns="46219" rtlCol="0"/>
          <a:lstStyle>
            <a:lvl1pPr algn="r">
              <a:defRPr sz="1200"/>
            </a:lvl1pPr>
          </a:lstStyle>
          <a:p>
            <a:fld id="{BCF85224-3B50-46FE-A333-5A987589AA4B}" type="datetimeFigureOut">
              <a:rPr lang="es-ES" smtClean="0"/>
              <a:t>23/09/2025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9516045"/>
            <a:ext cx="2984870" cy="500936"/>
          </a:xfrm>
          <a:prstGeom prst="rect">
            <a:avLst/>
          </a:prstGeom>
        </p:spPr>
        <p:txBody>
          <a:bodyPr vert="horz" lIns="92440" tIns="46219" rIns="92440" bIns="4621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01699" y="9516045"/>
            <a:ext cx="2984870" cy="500936"/>
          </a:xfrm>
          <a:prstGeom prst="rect">
            <a:avLst/>
          </a:prstGeom>
        </p:spPr>
        <p:txBody>
          <a:bodyPr vert="horz" lIns="92440" tIns="46219" rIns="92440" bIns="46219" rtlCol="0" anchor="b"/>
          <a:lstStyle>
            <a:lvl1pPr algn="r">
              <a:defRPr sz="1200"/>
            </a:lvl1pPr>
          </a:lstStyle>
          <a:p>
            <a:fld id="{10B4E017-CB05-4853-8175-A3E7E976E53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78547655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155" userDrawn="1">
          <p15:clr>
            <a:srgbClr val="F26B43"/>
          </p15:clr>
        </p15:guide>
        <p15:guide id="2" pos="2169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7"/>
            <a:ext cx="2984870" cy="500936"/>
          </a:xfrm>
          <a:prstGeom prst="rect">
            <a:avLst/>
          </a:prstGeom>
        </p:spPr>
        <p:txBody>
          <a:bodyPr vert="horz" lIns="92440" tIns="46219" rIns="92440" bIns="4621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01699" y="7"/>
            <a:ext cx="2984870" cy="500936"/>
          </a:xfrm>
          <a:prstGeom prst="rect">
            <a:avLst/>
          </a:prstGeom>
        </p:spPr>
        <p:txBody>
          <a:bodyPr vert="horz" lIns="92440" tIns="46219" rIns="92440" bIns="46219" rtlCol="0"/>
          <a:lstStyle>
            <a:lvl1pPr algn="r">
              <a:defRPr sz="1200"/>
            </a:lvl1pPr>
          </a:lstStyle>
          <a:p>
            <a:fld id="{2AF61E80-39AC-4752-9D39-8F31A72CB563}" type="datetimeFigureOut">
              <a:rPr lang="es-ES" smtClean="0"/>
              <a:t>23/09/2025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731838" y="754063"/>
            <a:ext cx="5424487" cy="3754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0" tIns="46219" rIns="92440" bIns="46219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817" y="4758892"/>
            <a:ext cx="5510530" cy="4508419"/>
          </a:xfrm>
          <a:prstGeom prst="rect">
            <a:avLst/>
          </a:prstGeom>
        </p:spPr>
        <p:txBody>
          <a:bodyPr vert="horz" lIns="92440" tIns="46219" rIns="92440" bIns="4621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9516045"/>
            <a:ext cx="2984870" cy="500936"/>
          </a:xfrm>
          <a:prstGeom prst="rect">
            <a:avLst/>
          </a:prstGeom>
        </p:spPr>
        <p:txBody>
          <a:bodyPr vert="horz" lIns="92440" tIns="46219" rIns="92440" bIns="4621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01699" y="9516045"/>
            <a:ext cx="2984870" cy="500936"/>
          </a:xfrm>
          <a:prstGeom prst="rect">
            <a:avLst/>
          </a:prstGeom>
        </p:spPr>
        <p:txBody>
          <a:bodyPr vert="horz" lIns="92440" tIns="46219" rIns="92440" bIns="46219" rtlCol="0" anchor="b"/>
          <a:lstStyle>
            <a:lvl1pPr algn="r">
              <a:defRPr sz="1200"/>
            </a:lvl1pPr>
          </a:lstStyle>
          <a:p>
            <a:fld id="{DF684819-29A4-41A2-9051-5759A5840FE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5135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80" algn="l" defTabSz="9139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60" algn="l" defTabSz="9139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41" algn="l" defTabSz="9139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921" algn="l" defTabSz="9139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902" algn="l" defTabSz="9139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82" algn="l" defTabSz="9139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62" algn="l" defTabSz="9139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841" algn="l" defTabSz="9139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BF00B35D-222F-B289-4752-FDC2DC372C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7834361" cy="540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AD84F91-C03E-5481-223F-D22103C648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2472317" y="-1584194"/>
            <a:ext cx="262506" cy="519686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E99F779-2901-4FA8-63E3-D3AABCA860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45"/>
          <a:stretch/>
        </p:blipFill>
        <p:spPr>
          <a:xfrm>
            <a:off x="-9868" y="-171400"/>
            <a:ext cx="9915868" cy="121188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A9C5CBF-76D7-8415-8734-463728DB8372}"/>
              </a:ext>
            </a:extLst>
          </p:cNvPr>
          <p:cNvSpPr txBox="1"/>
          <p:nvPr userDrawn="1"/>
        </p:nvSpPr>
        <p:spPr>
          <a:xfrm>
            <a:off x="488950" y="6520408"/>
            <a:ext cx="4954656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lang="es-ES" sz="800" b="0" dirty="0">
                <a:solidFill>
                  <a:schemeClr val="bg1"/>
                </a:solidFill>
              </a:rPr>
              <a:t>I</a:t>
            </a:r>
            <a:r>
              <a:rPr lang="pt-BR" sz="800" b="0" dirty="0">
                <a:solidFill>
                  <a:schemeClr val="bg1"/>
                </a:solidFill>
              </a:rPr>
              <a:t>KONTUAK EMATEKO TXOSTENA Xxx(r)en xxxx(e)</a:t>
            </a:r>
            <a:r>
              <a:rPr lang="pt-BR" sz="800" b="0" dirty="0" err="1">
                <a:solidFill>
                  <a:schemeClr val="bg1"/>
                </a:solidFill>
              </a:rPr>
              <a:t>an</a:t>
            </a:r>
            <a:endParaRPr lang="es-ES" sz="800" b="0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32B535E-A80C-2ED0-3086-2E5FFC8646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2467178" y="3850822"/>
            <a:ext cx="262506" cy="5196862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107DDBF-D6E7-E86C-3916-2C6CDD50AE0E}"/>
              </a:ext>
            </a:extLst>
          </p:cNvPr>
          <p:cNvSpPr/>
          <p:nvPr userDrawn="1"/>
        </p:nvSpPr>
        <p:spPr>
          <a:xfrm>
            <a:off x="8216217" y="6337554"/>
            <a:ext cx="1224136" cy="54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/>
              <a:t>UDALAREN LOGOTIPOA</a:t>
            </a:r>
          </a:p>
        </p:txBody>
      </p:sp>
    </p:spTree>
    <p:extLst>
      <p:ext uri="{BB962C8B-B14F-4D97-AF65-F5344CB8AC3E}">
        <p14:creationId xmlns:p14="http://schemas.microsoft.com/office/powerpoint/2010/main" val="1646984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38" userDrawn="1">
          <p15:clr>
            <a:srgbClr val="FBAE40"/>
          </p15:clr>
        </p15:guide>
        <p15:guide id="2" pos="308" userDrawn="1">
          <p15:clr>
            <a:srgbClr val="FBAE40"/>
          </p15:clr>
        </p15:guide>
        <p15:guide id="3" pos="5921" userDrawn="1">
          <p15:clr>
            <a:srgbClr val="FBAE40"/>
          </p15:clr>
        </p15:guide>
        <p15:guide id="4" orient="horz" pos="889" userDrawn="1">
          <p15:clr>
            <a:srgbClr val="FBAE40"/>
          </p15:clr>
        </p15:guide>
        <p15:guide id="5" orient="horz" pos="33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10FF256-0903-BF25-9A44-6FF63E3927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0" r="6580"/>
          <a:stretch/>
        </p:blipFill>
        <p:spPr>
          <a:xfrm>
            <a:off x="0" y="0"/>
            <a:ext cx="9906000" cy="603907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D732CB7-0CEB-7BC3-18FB-4D50661BE3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805377" y="1965785"/>
            <a:ext cx="305916" cy="391665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899B661-F78C-2363-C65B-452940C78C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5" b="10865"/>
          <a:stretch/>
        </p:blipFill>
        <p:spPr>
          <a:xfrm>
            <a:off x="0" y="1970954"/>
            <a:ext cx="3916660" cy="188994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2718564-4DFD-6E28-31FF-404897879E75}"/>
              </a:ext>
            </a:extLst>
          </p:cNvPr>
          <p:cNvSpPr txBox="1"/>
          <p:nvPr userDrawn="1"/>
        </p:nvSpPr>
        <p:spPr>
          <a:xfrm>
            <a:off x="0" y="5949281"/>
            <a:ext cx="9906000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360000" bIns="0" rtlCol="0" anchor="ctr" anchorCtr="0">
            <a:noAutofit/>
          </a:bodyPr>
          <a:lstStyle/>
          <a:p>
            <a:pPr algn="r"/>
            <a:endParaRPr lang="es-E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3425DDD-560E-AE81-98E9-C9EDA6D019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2026675" y="3922610"/>
            <a:ext cx="179579" cy="423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44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504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425C929F-1DE7-F630-0CEE-059DCC9D5BB4}"/>
              </a:ext>
            </a:extLst>
          </p:cNvPr>
          <p:cNvSpPr txBox="1"/>
          <p:nvPr/>
        </p:nvSpPr>
        <p:spPr>
          <a:xfrm>
            <a:off x="510034" y="2512579"/>
            <a:ext cx="3069302" cy="8309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u-ES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KONTUAK EMATEKO </a:t>
            </a:r>
          </a:p>
          <a:p>
            <a:pPr algn="r"/>
            <a:r>
              <a:rPr lang="eu-ES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TXOSTENA</a:t>
            </a:r>
          </a:p>
          <a:p>
            <a:pPr algn="r"/>
            <a:r>
              <a:rPr lang="eu-ES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Xxx(r)en xxxx(e)</a:t>
            </a:r>
            <a:r>
              <a:rPr lang="eu-ES" b="1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</a:t>
            </a:r>
            <a:endParaRPr lang="eu-ES" b="1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DFA4992-1C1C-899B-7F7A-8A7A1B3BEF67}"/>
              </a:ext>
            </a:extLst>
          </p:cNvPr>
          <p:cNvSpPr/>
          <p:nvPr/>
        </p:nvSpPr>
        <p:spPr>
          <a:xfrm>
            <a:off x="8409384" y="6183453"/>
            <a:ext cx="1224136" cy="4859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u-ES" sz="1000" noProof="0" dirty="0"/>
              <a:t>UDALAREN LOGOTIPOA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3B170E02-1B27-14CD-38BD-399C5B82BF5B}"/>
              </a:ext>
            </a:extLst>
          </p:cNvPr>
          <p:cNvSpPr/>
          <p:nvPr/>
        </p:nvSpPr>
        <p:spPr>
          <a:xfrm>
            <a:off x="668524" y="4941168"/>
            <a:ext cx="8568952" cy="90871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8000" indent="-1080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u-ES" sz="1000" noProof="0" dirty="0"/>
              <a:t>Tarteko txostenak urterokoak izatea eta urte amaierarekin (abendua) lotuta joatea da ohikoena, baina sei hilean behin egin daitezke jarraipen-txostenak, agintaldiaren erdi aldean...</a:t>
            </a:r>
          </a:p>
          <a:p>
            <a:pPr marL="108000" indent="-1080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u-ES" sz="1000" noProof="0" dirty="0"/>
              <a:t>Amaierako txostena agintaldiaren amaieratik ahalik eta gertuen egin behar da, mota horretako txostenak argitaratzeko denbora-muga arautzen duen araudia errespetatuz.</a:t>
            </a:r>
          </a:p>
        </p:txBody>
      </p:sp>
    </p:spTree>
    <p:extLst>
      <p:ext uri="{BB962C8B-B14F-4D97-AF65-F5344CB8AC3E}">
        <p14:creationId xmlns:p14="http://schemas.microsoft.com/office/powerpoint/2010/main" val="2516548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05A3EC-2802-9368-BA56-F907EAA4B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9BB3BF6-4DCD-45E8-2F98-B5EE287E518C}"/>
              </a:ext>
            </a:extLst>
          </p:cNvPr>
          <p:cNvSpPr txBox="1"/>
          <p:nvPr/>
        </p:nvSpPr>
        <p:spPr>
          <a:xfrm>
            <a:off x="467468" y="1268760"/>
            <a:ext cx="4248000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noProof="0" dirty="0">
                <a:solidFill>
                  <a:schemeClr val="bg1"/>
                </a:solidFill>
                <a:highlight>
                  <a:srgbClr val="A8AAB2"/>
                </a:highlight>
              </a:rPr>
              <a:t>ZERI BEGIRATU BEHAR DIOT KONTUAK EMATEKO TXOSTEN BAT IRAKURTZEAN?</a:t>
            </a:r>
            <a:endParaRPr lang="eu-ES" sz="1200" b="1" noProof="0" dirty="0">
              <a:solidFill>
                <a:schemeClr val="bg1"/>
              </a:solidFill>
              <a:highlight>
                <a:srgbClr val="A8AAB2"/>
              </a:highlight>
            </a:endParaRPr>
          </a:p>
          <a:p>
            <a:endParaRPr lang="eu-ES" sz="1400" noProof="0" dirty="0"/>
          </a:p>
          <a:p>
            <a:pPr algn="just"/>
            <a:r>
              <a:rPr lang="eu-ES" sz="1100" noProof="0" dirty="0">
                <a:solidFill>
                  <a:schemeClr val="dk1"/>
                </a:solidFill>
              </a:rPr>
              <a:t>Ezer baino lehen, kontuak eman behar diren jardueren edo proiektuen egoera globalari begiratu behar zaio, aurrerapenik baden ikusteko (tarteko txostena bada) edo amaierako betetze-maila behar adinakoa den ikusteko (amaierako txostena bada). Jakina da beti ezin izaten direla konpromisoak %100 bete, jardueren garapenean atzerapenak edo bestelako gorabeherak egon baitaitezke, eta horiek normaltzat hartzen dira.</a:t>
            </a:r>
          </a:p>
          <a:p>
            <a:pPr algn="just"/>
            <a:endParaRPr lang="eu-ES" sz="1100" noProof="0" dirty="0">
              <a:solidFill>
                <a:schemeClr val="dk1"/>
              </a:solidFill>
            </a:endParaRPr>
          </a:p>
          <a:p>
            <a:pPr algn="just"/>
            <a:r>
              <a:rPr lang="eu-ES" sz="1100" noProof="0">
                <a:solidFill>
                  <a:schemeClr val="dk1"/>
                </a:solidFill>
              </a:rPr>
              <a:t>Lehenengo baloraziotik abiatu eta gure ikuspegitik garrantzitsuenak diren jardueretan (bizi garen auzoarekin edo barrutiarekin zerikusia duten jarduerak direlako, gehien interesatzen zaizkigun gaien ingurukoak direlako...) jar dezakegu gure arreta.</a:t>
            </a:r>
          </a:p>
        </p:txBody>
      </p:sp>
      <p:sp>
        <p:nvSpPr>
          <p:cNvPr id="4" name="Shape 91">
            <a:extLst>
              <a:ext uri="{FF2B5EF4-FFF2-40B4-BE49-F238E27FC236}">
                <a16:creationId xmlns:a16="http://schemas.microsoft.com/office/drawing/2014/main" id="{1162537D-5781-95A7-1F4B-1B2628993FEE}"/>
              </a:ext>
            </a:extLst>
          </p:cNvPr>
          <p:cNvSpPr txBox="1">
            <a:spLocks/>
          </p:cNvSpPr>
          <p:nvPr/>
        </p:nvSpPr>
        <p:spPr>
          <a:xfrm>
            <a:off x="505405" y="310742"/>
            <a:ext cx="8784976" cy="230832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es-ES"/>
            </a:defPPr>
            <a:lvl1pPr defTabSz="914400" eaLnBrk="0" fontAlgn="base" hangingPunct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defRPr sz="2000" b="1">
                <a:solidFill>
                  <a:srgbClr val="F5A623"/>
                </a:solidFill>
                <a:latin typeface="Arial Rounded MT Bold" panose="020F0704030504030204" pitchFamily="34" charset="0"/>
                <a:ea typeface="Nunito Sans"/>
                <a:cs typeface="Arial" panose="020B0604020202020204" pitchFamily="34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u-ES" sz="1500" noProof="0" dirty="0">
                <a:solidFill>
                  <a:schemeClr val="bg1"/>
                </a:solidFill>
                <a:latin typeface="+mn-lt"/>
                <a:sym typeface="Nunito Sans"/>
              </a:rPr>
              <a:t>OHIKO GALDERAK</a:t>
            </a:r>
          </a:p>
        </p:txBody>
      </p:sp>
    </p:spTree>
    <p:extLst>
      <p:ext uri="{BB962C8B-B14F-4D97-AF65-F5344CB8AC3E}">
        <p14:creationId xmlns:p14="http://schemas.microsoft.com/office/powerpoint/2010/main" val="4134778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96326-4CC2-F5CF-A651-9FDC21F8B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91">
            <a:extLst>
              <a:ext uri="{FF2B5EF4-FFF2-40B4-BE49-F238E27FC236}">
                <a16:creationId xmlns:a16="http://schemas.microsoft.com/office/drawing/2014/main" id="{6905CD72-7884-82C7-CC9D-6D58CF000640}"/>
              </a:ext>
            </a:extLst>
          </p:cNvPr>
          <p:cNvSpPr txBox="1">
            <a:spLocks/>
          </p:cNvSpPr>
          <p:nvPr/>
        </p:nvSpPr>
        <p:spPr>
          <a:xfrm>
            <a:off x="505405" y="310742"/>
            <a:ext cx="8784976" cy="230832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es-ES"/>
            </a:defPPr>
            <a:lvl1pPr defTabSz="914400" eaLnBrk="0" fontAlgn="base" hangingPunct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defRPr sz="2000" b="1">
                <a:solidFill>
                  <a:srgbClr val="F5A623"/>
                </a:solidFill>
                <a:latin typeface="Arial Rounded MT Bold" panose="020F0704030504030204" pitchFamily="34" charset="0"/>
                <a:ea typeface="Nunito Sans"/>
                <a:cs typeface="Arial" panose="020B0604020202020204" pitchFamily="34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u-ES" sz="1500" noProof="0" dirty="0">
                <a:solidFill>
                  <a:schemeClr val="bg1"/>
                </a:solidFill>
                <a:latin typeface="+mn-lt"/>
                <a:sym typeface="Nunito Sans"/>
              </a:rPr>
              <a:t>AURKEZPENA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2AE66F9-8DB3-CF3B-127F-30E24EC78BF7}"/>
              </a:ext>
            </a:extLst>
          </p:cNvPr>
          <p:cNvSpPr txBox="1"/>
          <p:nvPr/>
        </p:nvSpPr>
        <p:spPr>
          <a:xfrm>
            <a:off x="467468" y="1268760"/>
            <a:ext cx="4248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u-ES" sz="1200" noProof="0" dirty="0"/>
              <a:t>Udalak URTEA(e)ko </a:t>
            </a:r>
            <a:r>
              <a:rPr lang="eu-ES" sz="1200" noProof="0" dirty="0" err="1"/>
              <a:t>HILABETEAn</a:t>
            </a:r>
            <a:r>
              <a:rPr lang="eu-ES" sz="1200" noProof="0" dirty="0"/>
              <a:t> onartu zuen 2023-2027 Agintaldirako Plana, eta 4 urte hauetan garatzeko lehentasuna duten proiektuak jasotzen ditu.</a:t>
            </a:r>
          </a:p>
          <a:p>
            <a:pPr algn="just"/>
            <a:endParaRPr lang="eu-ES" sz="1200" noProof="0" dirty="0"/>
          </a:p>
          <a:p>
            <a:pPr algn="just"/>
            <a:r>
              <a:rPr lang="eu-ES" sz="1200" noProof="0" dirty="0"/>
              <a:t>URTE(e)ko </a:t>
            </a:r>
            <a:r>
              <a:rPr lang="eu-ES" sz="1200" noProof="0" dirty="0" err="1"/>
              <a:t>HILABETEko</a:t>
            </a:r>
            <a:r>
              <a:rPr lang="eu-ES" sz="1200" noProof="0" dirty="0"/>
              <a:t> Kontuen Berri emateko Txosten honek gobernu-taldearen konpromisoari erantzuten dio, Agintaldiaren Planean jasotako lehentasunezko proiektuen garapenean egondako aurrerapenez herritarrak aldiro informatzeko konpromisoa hartu baitzuen. </a:t>
            </a:r>
          </a:p>
          <a:p>
            <a:pPr algn="just"/>
            <a:endParaRPr lang="eu-ES" sz="1200" noProof="0" dirty="0"/>
          </a:p>
          <a:p>
            <a:pPr algn="just"/>
            <a:r>
              <a:rPr lang="eu-ES" sz="1200" noProof="0" dirty="0"/>
              <a:t>Gainera, herritarrek lehentasuna emandako proiektu gehigarri batzuk daude, aurrekontuan sartu baitira aurrekontu parte-hartzaileetako ekimenen bidez.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EAA92EC-6D0D-904B-9186-11B95EFA6960}"/>
              </a:ext>
            </a:extLst>
          </p:cNvPr>
          <p:cNvSpPr txBox="1"/>
          <p:nvPr/>
        </p:nvSpPr>
        <p:spPr>
          <a:xfrm>
            <a:off x="5241032" y="1268760"/>
            <a:ext cx="424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u-ES" sz="1200" noProof="0" dirty="0"/>
              <a:t>Txosten hau da gobernuaren ekintzen berri emateko udal konpromisoaren tresna nagusia, baina ez da bakarra. Udalak ezarritako konpromisoen ebaluazio jarraitua egiten du, dela sektoreko eta lurraldeko planetan </a:t>
            </a:r>
            <a:r>
              <a:rPr lang="eu-ES" sz="1200" noProof="0" dirty="0" err="1"/>
              <a:t>ezarritakoenak</a:t>
            </a:r>
            <a:r>
              <a:rPr lang="eu-ES" sz="1200" noProof="0" dirty="0"/>
              <a:t>, zerbitzuen kartan ezarritakoak, onartutako ordenantzetakoak... Eta, horren bidez, gobernantza arduratsu eta irekiaren printzipioei erantzuten die, non herritarrak diren garapen jasangarriaren partaide eta egile nagusi, eta gobernuaren ekintzen auditoretza egin dezakete.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B3E4D3D3-43A8-A17C-283E-26F7EB9DA288}"/>
              </a:ext>
            </a:extLst>
          </p:cNvPr>
          <p:cNvSpPr/>
          <p:nvPr/>
        </p:nvSpPr>
        <p:spPr>
          <a:xfrm>
            <a:off x="718100" y="4941168"/>
            <a:ext cx="8568952" cy="108012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8000" indent="-1080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u-ES" sz="1000" dirty="0"/>
              <a:t>Agintaldiko Planaren kontuak ematea izaten da ohikoena, baina planifikazioko beste edozein agiriren kontuak ere eman daitezke: Plan estrategikoa, hiri-agenda, 2030 Agenda...</a:t>
            </a:r>
          </a:p>
          <a:p>
            <a:pPr marL="108000" indent="-1080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u-ES" sz="1000" dirty="0"/>
              <a:t>Ezinbestekoa da aurrekontu parte-hartzaileen ondoriozko proiektuen kontuak ematea, baina berariazko formatu/gune batean eman daitezke.</a:t>
            </a:r>
          </a:p>
          <a:p>
            <a:pPr marL="108000" indent="-1080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u-ES" sz="1000" dirty="0"/>
              <a:t>Agintaldiko Planaren terminologian “jarduera”, “proiektu”, “konpromiso”... bezalako hitzak erabil daitezke.</a:t>
            </a:r>
          </a:p>
        </p:txBody>
      </p:sp>
    </p:spTree>
    <p:extLst>
      <p:ext uri="{BB962C8B-B14F-4D97-AF65-F5344CB8AC3E}">
        <p14:creationId xmlns:p14="http://schemas.microsoft.com/office/powerpoint/2010/main" val="3348865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F5CCF-CD7A-033C-EFCB-9E201A325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91">
            <a:extLst>
              <a:ext uri="{FF2B5EF4-FFF2-40B4-BE49-F238E27FC236}">
                <a16:creationId xmlns:a16="http://schemas.microsoft.com/office/drawing/2014/main" id="{32FC5A35-34C4-96D8-048B-012B8B4EC742}"/>
              </a:ext>
            </a:extLst>
          </p:cNvPr>
          <p:cNvSpPr txBox="1">
            <a:spLocks/>
          </p:cNvSpPr>
          <p:nvPr/>
        </p:nvSpPr>
        <p:spPr>
          <a:xfrm>
            <a:off x="515503" y="260648"/>
            <a:ext cx="8784976" cy="230832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es-ES"/>
            </a:defPPr>
            <a:lvl1pPr defTabSz="914400" eaLnBrk="0" fontAlgn="base" hangingPunct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defRPr sz="2000" b="1">
                <a:solidFill>
                  <a:srgbClr val="F5A623"/>
                </a:solidFill>
                <a:latin typeface="Arial Rounded MT Bold" panose="020F0704030504030204" pitchFamily="34" charset="0"/>
                <a:ea typeface="Nunito Sans"/>
                <a:cs typeface="Arial" panose="020B0604020202020204" pitchFamily="34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u-ES" sz="1500" b="0" noProof="0" dirty="0">
                <a:solidFill>
                  <a:schemeClr val="bg1"/>
                </a:solidFill>
                <a:latin typeface="+mn-lt"/>
                <a:sym typeface="Nunito Sans"/>
              </a:rPr>
              <a:t>LEHENTASUNEZKO JARDUEREN EGOERAREN </a:t>
            </a:r>
            <a:r>
              <a:rPr lang="eu-ES" sz="1500" noProof="0" dirty="0">
                <a:solidFill>
                  <a:schemeClr val="bg1"/>
                </a:solidFill>
                <a:latin typeface="+mn-lt"/>
                <a:sym typeface="Nunito Sans"/>
              </a:rPr>
              <a:t>IKUSPEGI OROKORRA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F30FF08-5780-B365-7108-B7AFA357E20C}"/>
              </a:ext>
            </a:extLst>
          </p:cNvPr>
          <p:cNvSpPr txBox="1"/>
          <p:nvPr/>
        </p:nvSpPr>
        <p:spPr>
          <a:xfrm>
            <a:off x="467467" y="1268760"/>
            <a:ext cx="9051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u-ES" sz="1200" noProof="0" dirty="0"/>
              <a:t>2023-2027 agintaldiko planak lehentasunezko xxx jarduera ditu garatzeko jardueren xxx ardatzetan.</a:t>
            </a:r>
          </a:p>
          <a:p>
            <a:pPr algn="just"/>
            <a:endParaRPr lang="eu-ES" sz="1200" dirty="0"/>
          </a:p>
          <a:p>
            <a:pPr algn="just"/>
            <a:r>
              <a:rPr lang="eu-ES" sz="1200" noProof="0" dirty="0"/>
              <a:t>Xxx, xxxx eta xxxx urteetako aurrekontu parte-hartzaileetan onartutako xxx proiektuak kontuan izanda, lehentasunezko xxx jardueren egoera honakoa da URTE(e)ko </a:t>
            </a:r>
            <a:r>
              <a:rPr lang="eu-ES" sz="1200" noProof="0" dirty="0" err="1"/>
              <a:t>HILABETEan</a:t>
            </a:r>
            <a:r>
              <a:rPr lang="eu-ES" sz="1200" noProof="0" dirty="0"/>
              <a:t>:</a:t>
            </a:r>
          </a:p>
        </p:txBody>
      </p:sp>
      <p:graphicFrame>
        <p:nvGraphicFramePr>
          <p:cNvPr id="7" name="3 Tabla">
            <a:extLst>
              <a:ext uri="{FF2B5EF4-FFF2-40B4-BE49-F238E27FC236}">
                <a16:creationId xmlns:a16="http://schemas.microsoft.com/office/drawing/2014/main" id="{465D20FE-D92F-DB1B-B21B-435524E262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990050"/>
              </p:ext>
            </p:extLst>
          </p:nvPr>
        </p:nvGraphicFramePr>
        <p:xfrm>
          <a:off x="5745088" y="2780928"/>
          <a:ext cx="3555391" cy="2284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5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9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355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u-ES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BUKATUTA</a:t>
                      </a: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u-E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Amaiera argia zuen jarduera, dagoeneko amaitu dena.</a:t>
                      </a: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91776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u-ES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ARIBIDEAN</a:t>
                      </a: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u-E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Jarduera hasita eta egiten ari da</a:t>
                      </a: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490">
                <a:tc>
                  <a:txBody>
                    <a:bodyPr/>
                    <a:lstStyle/>
                    <a:p>
                      <a:pPr marL="0" marR="0" indent="0" algn="ctr" defTabSz="91405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u-ES" sz="1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ABIAN JARTZEKO</a:t>
                      </a:r>
                      <a:r>
                        <a:rPr lang="eu-ES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PROZESUAN</a:t>
                      </a: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u-E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Oraindik ez da hasi jarduera eta diseinu edo definizio fasean dago</a:t>
                      </a: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3553">
                <a:tc>
                  <a:txBody>
                    <a:bodyPr/>
                    <a:lstStyle/>
                    <a:p>
                      <a:pPr marL="0" marR="0" indent="0" algn="ctr" defTabSz="91405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u-ES" sz="10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ATZERATUTA/UTZITA</a:t>
                      </a: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u-E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Oraingoz egingo ez den jarduera</a:t>
                      </a:r>
                    </a:p>
                  </a:txBody>
                  <a:tcPr marL="108000" marR="108000" marT="108000" marB="108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6905276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05BDA5AE-AD97-8F6C-400A-BA5214A0D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10" y="2508636"/>
            <a:ext cx="5255975" cy="2642309"/>
          </a:xfrm>
          <a:prstGeom prst="rect">
            <a:avLst/>
          </a:prstGeom>
        </p:spPr>
      </p:pic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F0905C0F-A86A-9680-01AA-049605CB43EC}"/>
              </a:ext>
            </a:extLst>
          </p:cNvPr>
          <p:cNvSpPr/>
          <p:nvPr/>
        </p:nvSpPr>
        <p:spPr>
          <a:xfrm>
            <a:off x="704528" y="5445224"/>
            <a:ext cx="8568952" cy="50405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u-ES" sz="1000" dirty="0"/>
              <a:t>Jardueren egoeraren taula kualitatiboaren adibidea. Bakoitza zenbat egin den adierazten duen % kuantitatibo bat adieraz daiteke, baina, horretarako, ezinbestekoa da jarduerak zehatzak izatea eta adierazle bat izatea, kuantifikazio “fidagarria” egiteko behar bezain gardena</a:t>
            </a:r>
          </a:p>
        </p:txBody>
      </p:sp>
    </p:spTree>
    <p:extLst>
      <p:ext uri="{BB962C8B-B14F-4D97-AF65-F5344CB8AC3E}">
        <p14:creationId xmlns:p14="http://schemas.microsoft.com/office/powerpoint/2010/main" val="3267086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69588-22D4-FD15-688B-9F22D13A9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91">
            <a:extLst>
              <a:ext uri="{FF2B5EF4-FFF2-40B4-BE49-F238E27FC236}">
                <a16:creationId xmlns:a16="http://schemas.microsoft.com/office/drawing/2014/main" id="{D763A998-5FDF-987D-A3D5-9EF784813B9F}"/>
              </a:ext>
            </a:extLst>
          </p:cNvPr>
          <p:cNvSpPr txBox="1">
            <a:spLocks/>
          </p:cNvSpPr>
          <p:nvPr/>
        </p:nvSpPr>
        <p:spPr>
          <a:xfrm>
            <a:off x="488950" y="188640"/>
            <a:ext cx="6264696" cy="461665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es-ES"/>
            </a:defPPr>
            <a:lvl1pPr defTabSz="914400" eaLnBrk="0" fontAlgn="base" hangingPunct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defRPr sz="2000" b="1">
                <a:solidFill>
                  <a:srgbClr val="F5A623"/>
                </a:solidFill>
                <a:latin typeface="Arial Rounded MT Bold" panose="020F0704030504030204" pitchFamily="34" charset="0"/>
                <a:ea typeface="Nunito Sans"/>
                <a:cs typeface="Arial" panose="020B0604020202020204" pitchFamily="34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u-ES" sz="1500" noProof="0" dirty="0">
                <a:solidFill>
                  <a:schemeClr val="bg1"/>
                </a:solidFill>
                <a:latin typeface="+mn-lt"/>
                <a:sym typeface="Nunito Sans"/>
              </a:rPr>
              <a:t>JARDUEREN EGOERA</a:t>
            </a:r>
          </a:p>
          <a:p>
            <a:r>
              <a:rPr lang="eu-ES" sz="1500" noProof="0" dirty="0">
                <a:solidFill>
                  <a:schemeClr val="bg1"/>
                </a:solidFill>
                <a:latin typeface="+mn-lt"/>
                <a:sym typeface="Nunito Sans"/>
              </a:rPr>
              <a:t>1. </a:t>
            </a:r>
            <a:r>
              <a:rPr lang="eu-ES" sz="1500" noProof="0" dirty="0" err="1">
                <a:solidFill>
                  <a:schemeClr val="bg1"/>
                </a:solidFill>
                <a:latin typeface="+mn-lt"/>
                <a:sym typeface="Nunito Sans"/>
              </a:rPr>
              <a:t>ardatzA</a:t>
            </a:r>
            <a:r>
              <a:rPr lang="eu-ES" sz="1500" noProof="0" dirty="0">
                <a:solidFill>
                  <a:schemeClr val="bg1"/>
                </a:solidFill>
                <a:latin typeface="+mn-lt"/>
                <a:sym typeface="Nunito Sans"/>
              </a:rPr>
              <a:t>- XXX </a:t>
            </a:r>
          </a:p>
        </p:txBody>
      </p:sp>
      <p:graphicFrame>
        <p:nvGraphicFramePr>
          <p:cNvPr id="4" name="Tabla 2">
            <a:extLst>
              <a:ext uri="{FF2B5EF4-FFF2-40B4-BE49-F238E27FC236}">
                <a16:creationId xmlns:a16="http://schemas.microsoft.com/office/drawing/2014/main" id="{6F6D8D2B-3507-77CF-C94C-27A737887B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239005"/>
              </p:ext>
            </p:extLst>
          </p:nvPr>
        </p:nvGraphicFramePr>
        <p:xfrm>
          <a:off x="497605" y="1839920"/>
          <a:ext cx="8919811" cy="21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9733">
                  <a:extLst>
                    <a:ext uri="{9D8B030D-6E8A-4147-A177-3AD203B41FA5}">
                      <a16:colId xmlns:a16="http://schemas.microsoft.com/office/drawing/2014/main" val="3782076353"/>
                    </a:ext>
                  </a:extLst>
                </a:gridCol>
                <a:gridCol w="1395247">
                  <a:extLst>
                    <a:ext uri="{9D8B030D-6E8A-4147-A177-3AD203B41FA5}">
                      <a16:colId xmlns:a16="http://schemas.microsoft.com/office/drawing/2014/main" val="3846342202"/>
                    </a:ext>
                  </a:extLst>
                </a:gridCol>
                <a:gridCol w="5404831">
                  <a:extLst>
                    <a:ext uri="{9D8B030D-6E8A-4147-A177-3AD203B41FA5}">
                      <a16:colId xmlns:a16="http://schemas.microsoft.com/office/drawing/2014/main" val="7675988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u-ES" sz="10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EKINTZA</a:t>
                      </a:r>
                    </a:p>
                  </a:txBody>
                  <a:tcPr marL="108000" marR="72000" marT="108000" marB="108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AAB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u-ES" sz="10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EGUNGO EGOERA</a:t>
                      </a:r>
                    </a:p>
                  </a:txBody>
                  <a:tcPr marL="108000" marR="72000" marT="108000" marB="1080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AAB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u-ES" sz="10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EGINDAKO AURRERAPENAREN DESKRIBAPENA</a:t>
                      </a:r>
                    </a:p>
                  </a:txBody>
                  <a:tcPr marL="108000" marR="72000" marT="108000" marB="1080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AA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769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u-ES" sz="900" b="1" kern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72000" marT="108000" marB="108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u-ES" sz="9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Aribidean</a:t>
                      </a:r>
                    </a:p>
                  </a:txBody>
                  <a:tcPr marL="108000" marR="72000" marT="108000" marB="108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u-ES" sz="9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XXX</a:t>
                      </a:r>
                    </a:p>
                  </a:txBody>
                  <a:tcPr marL="108000" marR="72000" marT="108000" marB="108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2779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u-ES" sz="900" b="1" kern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72000" marT="108000" marB="108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u-ES" sz="900" b="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Bukatuta</a:t>
                      </a:r>
                    </a:p>
                  </a:txBody>
                  <a:tcPr marL="108000" marR="72000" marT="108000" marB="108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u-ES" sz="9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xxx</a:t>
                      </a:r>
                    </a:p>
                  </a:txBody>
                  <a:tcPr marL="108000" marR="72000" marT="108000" marB="108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87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u-ES" sz="900" b="1" kern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72000" marT="108000" marB="108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u-ES" sz="9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Abian jartzen</a:t>
                      </a:r>
                    </a:p>
                  </a:txBody>
                  <a:tcPr marL="108000" marR="72000" marT="108000" marB="108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u-ES" sz="9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xxx</a:t>
                      </a:r>
                    </a:p>
                  </a:txBody>
                  <a:tcPr marL="108000" marR="72000" marT="108000" marB="108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94732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u-ES" sz="900" b="1" kern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72000" marT="108000" marB="108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u-ES" sz="900" b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72000" marT="108000" marB="108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u-ES" sz="9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xxx</a:t>
                      </a:r>
                    </a:p>
                  </a:txBody>
                  <a:tcPr marL="108000" marR="72000" marT="108000" marB="108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51359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u-ES" sz="900" b="1" kern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72000" marT="108000" marB="108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u-ES" sz="900" b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72000" marT="108000" marB="108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u-ES" sz="9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xxx</a:t>
                      </a:r>
                    </a:p>
                  </a:txBody>
                  <a:tcPr marL="108000" marR="72000" marT="108000" marB="108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880612"/>
                  </a:ext>
                </a:extLst>
              </a:tr>
            </a:tbl>
          </a:graphicData>
        </a:graphic>
      </p:graphicFrame>
      <p:pic>
        <p:nvPicPr>
          <p:cNvPr id="1026" name="Picture 2" descr="Garapen Jasangarrirako 11. helburua: hiri eta komunitate jasangarriak -  Wikipedia, entziklopedia askea.">
            <a:extLst>
              <a:ext uri="{FF2B5EF4-FFF2-40B4-BE49-F238E27FC236}">
                <a16:creationId xmlns:a16="http://schemas.microsoft.com/office/drawing/2014/main" id="{CE7253B8-4CE1-1B6C-272B-F67F05FB2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892" y="1196753"/>
            <a:ext cx="502568" cy="50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arapen Jasangarrirako 13. helburua: klimaren aldeko ekintza - Wikipedia,  entziklopedia askea.">
            <a:extLst>
              <a:ext uri="{FF2B5EF4-FFF2-40B4-BE49-F238E27FC236}">
                <a16:creationId xmlns:a16="http://schemas.microsoft.com/office/drawing/2014/main" id="{93221EDC-41FF-70D9-59E7-06D72CF11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344" y="1196752"/>
            <a:ext cx="499153" cy="49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arapen Jasangarrirako 16. helburua: bakea, justizia eta erakunde sendoak -  Wikipedia, entziklopedia askea.">
            <a:extLst>
              <a:ext uri="{FF2B5EF4-FFF2-40B4-BE49-F238E27FC236}">
                <a16:creationId xmlns:a16="http://schemas.microsoft.com/office/drawing/2014/main" id="{E2CB20D9-C6D1-2930-9CCF-0456DFEC2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710" y="1196753"/>
            <a:ext cx="499154" cy="49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A0573FD3-8EAB-65F5-08C7-2D5A446849C7}"/>
              </a:ext>
            </a:extLst>
          </p:cNvPr>
          <p:cNvSpPr/>
          <p:nvPr/>
        </p:nvSpPr>
        <p:spPr>
          <a:xfrm>
            <a:off x="736816" y="5229200"/>
            <a:ext cx="8568952" cy="79208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u-ES" sz="1000" dirty="0"/>
              <a:t>1. AUKERA: Agintaldiko Plana GJHekin lerrokatuta dago </a:t>
            </a:r>
            <a:r>
              <a:rPr lang="eu-ES" sz="1000" dirty="0" err="1"/>
              <a:t>ARDATZAren</a:t>
            </a:r>
            <a:r>
              <a:rPr lang="eu-ES" sz="1000" dirty="0"/>
              <a:t> mailan</a:t>
            </a:r>
          </a:p>
          <a:p>
            <a:pPr algn="ctr"/>
            <a:r>
              <a:rPr lang="eu-ES" sz="1000" dirty="0"/>
              <a:t> </a:t>
            </a:r>
          </a:p>
          <a:p>
            <a:pPr algn="ctr"/>
            <a:r>
              <a:rPr lang="eu-ES" sz="1000" dirty="0"/>
              <a:t>Agintaldiko Planaren ardatzeko orrialde bat ipini, ardatz bakoitzari ekarpena egiten dien GJHekin.</a:t>
            </a:r>
          </a:p>
        </p:txBody>
      </p:sp>
    </p:spTree>
    <p:extLst>
      <p:ext uri="{BB962C8B-B14F-4D97-AF65-F5344CB8AC3E}">
        <p14:creationId xmlns:p14="http://schemas.microsoft.com/office/powerpoint/2010/main" val="3056233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884DC-7D5B-FE7F-B8C7-E99A984A6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2">
            <a:extLst>
              <a:ext uri="{FF2B5EF4-FFF2-40B4-BE49-F238E27FC236}">
                <a16:creationId xmlns:a16="http://schemas.microsoft.com/office/drawing/2014/main" id="{91305303-1787-F396-43AB-ACF9B69911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730170"/>
              </p:ext>
            </p:extLst>
          </p:nvPr>
        </p:nvGraphicFramePr>
        <p:xfrm>
          <a:off x="497605" y="1423760"/>
          <a:ext cx="8919810" cy="276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9936">
                  <a:extLst>
                    <a:ext uri="{9D8B030D-6E8A-4147-A177-3AD203B41FA5}">
                      <a16:colId xmlns:a16="http://schemas.microsoft.com/office/drawing/2014/main" val="3782076353"/>
                    </a:ext>
                  </a:extLst>
                </a:gridCol>
                <a:gridCol w="1191243">
                  <a:extLst>
                    <a:ext uri="{9D8B030D-6E8A-4147-A177-3AD203B41FA5}">
                      <a16:colId xmlns:a16="http://schemas.microsoft.com/office/drawing/2014/main" val="3846342202"/>
                    </a:ext>
                  </a:extLst>
                </a:gridCol>
                <a:gridCol w="5256584">
                  <a:extLst>
                    <a:ext uri="{9D8B030D-6E8A-4147-A177-3AD203B41FA5}">
                      <a16:colId xmlns:a16="http://schemas.microsoft.com/office/drawing/2014/main" val="767598819"/>
                    </a:ext>
                  </a:extLst>
                </a:gridCol>
                <a:gridCol w="1152047">
                  <a:extLst>
                    <a:ext uri="{9D8B030D-6E8A-4147-A177-3AD203B41FA5}">
                      <a16:colId xmlns:a16="http://schemas.microsoft.com/office/drawing/2014/main" val="32238642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u-ES" sz="9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EKINTZA</a:t>
                      </a:r>
                    </a:p>
                  </a:txBody>
                  <a:tcPr marL="108000" marR="72000" marT="144000" marB="144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AAB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u-ES" sz="9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EGUNGO EGOERA</a:t>
                      </a:r>
                    </a:p>
                  </a:txBody>
                  <a:tcPr marL="108000" marR="72000" marT="144000" marB="1440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AAB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u-ES" sz="9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EGINDAKO AURRERAPENAREN DESKRIBAPENA</a:t>
                      </a:r>
                    </a:p>
                  </a:txBody>
                  <a:tcPr marL="108000" marR="72000" marT="144000" marB="1440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AAB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u-ES" sz="9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LOTUTAKO GJH</a:t>
                      </a:r>
                    </a:p>
                  </a:txBody>
                  <a:tcPr marL="108000" marR="72000" marT="144000" marB="1440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AA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769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u-ES" sz="1000" b="1" kern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72000" marT="144000" marB="14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u-ES" sz="9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Aribidean</a:t>
                      </a:r>
                    </a:p>
                  </a:txBody>
                  <a:tcPr marL="108000" marR="72000" marT="108000" marB="108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u-ES" sz="10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XXX</a:t>
                      </a:r>
                    </a:p>
                  </a:txBody>
                  <a:tcPr marL="108000" marR="72000" marT="144000" marB="14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u-ES" sz="1000" b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72000" marT="144000" marB="14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2779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u-ES" sz="1000" b="1" kern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72000" marT="144000" marB="14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u-ES" sz="900" b="0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Bukatuta</a:t>
                      </a:r>
                    </a:p>
                  </a:txBody>
                  <a:tcPr marL="108000" marR="72000" marT="108000" marB="108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u-ES" sz="10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xxx</a:t>
                      </a:r>
                    </a:p>
                  </a:txBody>
                  <a:tcPr marL="108000" marR="72000" marT="144000" marB="14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u-ES" sz="1000" b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72000" marT="144000" marB="14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87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u-ES" sz="1000" b="1" kern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72000" marT="144000" marB="14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u-ES" sz="9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Abian jartzen</a:t>
                      </a:r>
                    </a:p>
                  </a:txBody>
                  <a:tcPr marL="108000" marR="72000" marT="108000" marB="108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u-ES" sz="10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xxx</a:t>
                      </a:r>
                    </a:p>
                  </a:txBody>
                  <a:tcPr marL="108000" marR="72000" marT="144000" marB="14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u-ES" sz="1000" b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72000" marT="144000" marB="14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94732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u-ES" sz="1000" b="1" kern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72000" marT="144000" marB="14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u-ES" sz="1000" b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72000" marT="144000" marB="14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u-ES" sz="10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xxx</a:t>
                      </a:r>
                    </a:p>
                  </a:txBody>
                  <a:tcPr marL="108000" marR="72000" marT="144000" marB="14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u-ES" sz="1000" b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72000" marT="144000" marB="14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51359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u-ES" sz="1000" b="1" kern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72000" marT="144000" marB="14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u-ES" sz="1000" b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72000" marT="144000" marB="14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u-ES" sz="10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xxx</a:t>
                      </a:r>
                    </a:p>
                  </a:txBody>
                  <a:tcPr marL="108000" marR="72000" marT="144000" marB="14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u-ES" sz="1000" b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72000" marT="144000" marB="14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880612"/>
                  </a:ext>
                </a:extLst>
              </a:tr>
            </a:tbl>
          </a:graphicData>
        </a:graphic>
      </p:graphicFrame>
      <p:sp>
        <p:nvSpPr>
          <p:cNvPr id="5" name="Shape 91">
            <a:extLst>
              <a:ext uri="{FF2B5EF4-FFF2-40B4-BE49-F238E27FC236}">
                <a16:creationId xmlns:a16="http://schemas.microsoft.com/office/drawing/2014/main" id="{8C5BFFE4-AE12-5D95-CD5F-41732B8E6009}"/>
              </a:ext>
            </a:extLst>
          </p:cNvPr>
          <p:cNvSpPr txBox="1">
            <a:spLocks/>
          </p:cNvSpPr>
          <p:nvPr/>
        </p:nvSpPr>
        <p:spPr>
          <a:xfrm>
            <a:off x="488950" y="188640"/>
            <a:ext cx="6264696" cy="461665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es-ES"/>
            </a:defPPr>
            <a:lvl1pPr defTabSz="914400" eaLnBrk="0" fontAlgn="base" hangingPunct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defRPr sz="2000" b="1">
                <a:solidFill>
                  <a:srgbClr val="F5A623"/>
                </a:solidFill>
                <a:latin typeface="Arial Rounded MT Bold" panose="020F0704030504030204" pitchFamily="34" charset="0"/>
                <a:ea typeface="Nunito Sans"/>
                <a:cs typeface="Arial" panose="020B0604020202020204" pitchFamily="34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u-ES" sz="1500" noProof="0" dirty="0">
                <a:solidFill>
                  <a:schemeClr val="bg1"/>
                </a:solidFill>
                <a:latin typeface="+mn-lt"/>
                <a:sym typeface="Nunito Sans"/>
              </a:rPr>
              <a:t>JARDUEREN EGOERA</a:t>
            </a:r>
          </a:p>
          <a:p>
            <a:r>
              <a:rPr lang="eu-ES" sz="1500" noProof="0" dirty="0">
                <a:solidFill>
                  <a:schemeClr val="bg1"/>
                </a:solidFill>
                <a:latin typeface="+mn-lt"/>
                <a:sym typeface="Nunito Sans"/>
              </a:rPr>
              <a:t>1. </a:t>
            </a:r>
            <a:r>
              <a:rPr lang="eu-ES" sz="1500" noProof="0" dirty="0" err="1">
                <a:solidFill>
                  <a:schemeClr val="bg1"/>
                </a:solidFill>
                <a:latin typeface="+mn-lt"/>
                <a:sym typeface="Nunito Sans"/>
              </a:rPr>
              <a:t>ardatzA</a:t>
            </a:r>
            <a:r>
              <a:rPr lang="eu-ES" sz="1500" noProof="0" dirty="0">
                <a:solidFill>
                  <a:schemeClr val="bg1"/>
                </a:solidFill>
                <a:latin typeface="+mn-lt"/>
                <a:sym typeface="Nunito Sans"/>
              </a:rPr>
              <a:t>- XXX 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1A393767-E199-DB62-AAF5-86625BDF70DB}"/>
              </a:ext>
            </a:extLst>
          </p:cNvPr>
          <p:cNvSpPr/>
          <p:nvPr/>
        </p:nvSpPr>
        <p:spPr>
          <a:xfrm>
            <a:off x="736816" y="5301208"/>
            <a:ext cx="8568952" cy="64807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u-ES" sz="1000"/>
              <a:t>2. AUKERA: Agintaldiko Plana GJHekin lerrokatuta dago ARDATZAren mailan </a:t>
            </a:r>
          </a:p>
          <a:p>
            <a:pPr algn="ctr"/>
            <a:endParaRPr lang="es-ES" sz="1000" dirty="0"/>
          </a:p>
          <a:p>
            <a:pPr algn="ctr"/>
            <a:r>
              <a:rPr lang="eu-ES" sz="1000"/>
              <a:t>Agintaldiko Planaren ardatzeko orrialde bat ipini, jarduera bakoitzari ekarpena egiten dien GJHekin.</a:t>
            </a:r>
          </a:p>
        </p:txBody>
      </p:sp>
      <p:pic>
        <p:nvPicPr>
          <p:cNvPr id="7" name="Picture 2" descr="Garapen Jasangarrirako 11. helburua: hiri eta komunitate jasangarriak -  Wikipedia, entziklopedia askea.">
            <a:extLst>
              <a:ext uri="{FF2B5EF4-FFF2-40B4-BE49-F238E27FC236}">
                <a16:creationId xmlns:a16="http://schemas.microsoft.com/office/drawing/2014/main" id="{041D88DB-3A7B-10FD-F7BD-E0CF7D246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837" y="1975855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Garapen Jasangarrirako 13. helburua: klimaren aldeko ekintza - Wikipedia,  entziklopedia askea.">
            <a:extLst>
              <a:ext uri="{FF2B5EF4-FFF2-40B4-BE49-F238E27FC236}">
                <a16:creationId xmlns:a16="http://schemas.microsoft.com/office/drawing/2014/main" id="{AD93F153-9748-67E4-89E1-E41C01880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837" y="2445920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Garapen Jasangarrirako 16. helburua: bakea, justizia eta erakunde sendoak -  Wikipedia, entziklopedia askea.">
            <a:extLst>
              <a:ext uri="{FF2B5EF4-FFF2-40B4-BE49-F238E27FC236}">
                <a16:creationId xmlns:a16="http://schemas.microsoft.com/office/drawing/2014/main" id="{49D7098F-9303-D3F2-62D1-B8FF39C9C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424" y="1975855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Garapen Jasangarrirako 16. helburua: bakea, justizia eta erakunde sendoak -  Wikipedia, entziklopedia askea.">
            <a:extLst>
              <a:ext uri="{FF2B5EF4-FFF2-40B4-BE49-F238E27FC236}">
                <a16:creationId xmlns:a16="http://schemas.microsoft.com/office/drawing/2014/main" id="{46EBAF05-50B6-B0CB-CC3D-C710BB0D2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837" y="2929310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561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09704-2486-0D59-8367-BA35BDDCF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91">
            <a:extLst>
              <a:ext uri="{FF2B5EF4-FFF2-40B4-BE49-F238E27FC236}">
                <a16:creationId xmlns:a16="http://schemas.microsoft.com/office/drawing/2014/main" id="{2CE6EE85-2542-B52C-5344-FCDB9B72A5C8}"/>
              </a:ext>
            </a:extLst>
          </p:cNvPr>
          <p:cNvSpPr txBox="1">
            <a:spLocks/>
          </p:cNvSpPr>
          <p:nvPr/>
        </p:nvSpPr>
        <p:spPr>
          <a:xfrm>
            <a:off x="488950" y="307331"/>
            <a:ext cx="8784976" cy="230832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es-ES"/>
            </a:defPPr>
            <a:lvl1pPr defTabSz="914400" eaLnBrk="0" fontAlgn="base" hangingPunct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defRPr sz="2000" b="1">
                <a:solidFill>
                  <a:srgbClr val="F5A623"/>
                </a:solidFill>
                <a:latin typeface="Arial Rounded MT Bold" panose="020F0704030504030204" pitchFamily="34" charset="0"/>
                <a:ea typeface="Nunito Sans"/>
                <a:cs typeface="Arial" panose="020B0604020202020204" pitchFamily="34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u-ES" sz="1500" noProof="0" dirty="0">
                <a:solidFill>
                  <a:schemeClr val="bg1"/>
                </a:solidFill>
                <a:latin typeface="+mn-lt"/>
                <a:sym typeface="Nunito Sans"/>
              </a:rPr>
              <a:t>NABARMENDUTAKO JARDUEREN IRUDI GRAFIKOAK</a:t>
            </a: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A0B6E377-52D6-FB1C-5FEB-D6105F671953}"/>
              </a:ext>
            </a:extLst>
          </p:cNvPr>
          <p:cNvSpPr/>
          <p:nvPr/>
        </p:nvSpPr>
        <p:spPr>
          <a:xfrm>
            <a:off x="1188724" y="5085184"/>
            <a:ext cx="7528552" cy="43204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u-ES" sz="1000" dirty="0"/>
              <a:t>Nabarmendutako jardueren irudi grafikoak ipini (zer jarduerari dagozkion adierazi)</a:t>
            </a:r>
          </a:p>
        </p:txBody>
      </p:sp>
    </p:spTree>
    <p:extLst>
      <p:ext uri="{BB962C8B-B14F-4D97-AF65-F5344CB8AC3E}">
        <p14:creationId xmlns:p14="http://schemas.microsoft.com/office/powerpoint/2010/main" val="3596647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9A99C1-2D16-F049-3743-41D0D5801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113;p16">
            <a:extLst>
              <a:ext uri="{FF2B5EF4-FFF2-40B4-BE49-F238E27FC236}">
                <a16:creationId xmlns:a16="http://schemas.microsoft.com/office/drawing/2014/main" id="{4F3297F6-841E-753C-13FF-300BE55450B8}"/>
              </a:ext>
            </a:extLst>
          </p:cNvPr>
          <p:cNvSpPr txBox="1"/>
          <p:nvPr/>
        </p:nvSpPr>
        <p:spPr>
          <a:xfrm>
            <a:off x="488950" y="1418432"/>
            <a:ext cx="8910638" cy="303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numCol="1" spcCol="360000" anchor="t" anchorCtr="0">
            <a:spAutoFit/>
          </a:bodyPr>
          <a:lstStyle/>
          <a:p>
            <a:pPr algn="just"/>
            <a:r>
              <a:rPr lang="eu-ES" sz="1500" noProof="0" dirty="0">
                <a:cs typeface="Arial" panose="020B0604020202020204" pitchFamily="34" charset="0"/>
              </a:rPr>
              <a:t>xxx</a:t>
            </a:r>
          </a:p>
        </p:txBody>
      </p:sp>
      <p:sp>
        <p:nvSpPr>
          <p:cNvPr id="2" name="Shape 91">
            <a:extLst>
              <a:ext uri="{FF2B5EF4-FFF2-40B4-BE49-F238E27FC236}">
                <a16:creationId xmlns:a16="http://schemas.microsoft.com/office/drawing/2014/main" id="{D769EFED-EF2E-BD39-32FE-7CC8647C59FC}"/>
              </a:ext>
            </a:extLst>
          </p:cNvPr>
          <p:cNvSpPr txBox="1">
            <a:spLocks/>
          </p:cNvSpPr>
          <p:nvPr/>
        </p:nvSpPr>
        <p:spPr>
          <a:xfrm>
            <a:off x="488950" y="307331"/>
            <a:ext cx="8784976" cy="230832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es-ES"/>
            </a:defPPr>
            <a:lvl1pPr defTabSz="914400" eaLnBrk="0" fontAlgn="base" hangingPunct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defRPr sz="2000" b="1">
                <a:solidFill>
                  <a:srgbClr val="F5A623"/>
                </a:solidFill>
                <a:latin typeface="Arial Rounded MT Bold" panose="020F0704030504030204" pitchFamily="34" charset="0"/>
                <a:ea typeface="Nunito Sans"/>
                <a:cs typeface="Arial" panose="020B0604020202020204" pitchFamily="34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u-ES" sz="1500" noProof="0" dirty="0">
                <a:solidFill>
                  <a:schemeClr val="bg1"/>
                </a:solidFill>
                <a:latin typeface="+mn-lt"/>
                <a:sym typeface="Nunito Sans"/>
              </a:rPr>
              <a:t>BALORAZIO OROKORRA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A4B51993-3697-E7CE-49AE-6D1BE85B10F9}"/>
              </a:ext>
            </a:extLst>
          </p:cNvPr>
          <p:cNvSpPr/>
          <p:nvPr/>
        </p:nvSpPr>
        <p:spPr>
          <a:xfrm>
            <a:off x="736816" y="5229200"/>
            <a:ext cx="8568952" cy="43204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u-ES" sz="1000" dirty="0"/>
              <a:t>Agiria ixteko orrialdean alderdi kualitatiboak ipini daitezke: lorpenak nabarmendu, hurrengo  urterako lehentasunak adierazi...</a:t>
            </a:r>
          </a:p>
        </p:txBody>
      </p:sp>
    </p:spTree>
    <p:extLst>
      <p:ext uri="{BB962C8B-B14F-4D97-AF65-F5344CB8AC3E}">
        <p14:creationId xmlns:p14="http://schemas.microsoft.com/office/powerpoint/2010/main" val="3356141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58B77-2AE1-E4D2-4FBF-C5D6AA721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E5504EE-81A8-1755-C8CA-6B4408B40C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298029"/>
              </p:ext>
            </p:extLst>
          </p:nvPr>
        </p:nvGraphicFramePr>
        <p:xfrm>
          <a:off x="497605" y="1293495"/>
          <a:ext cx="8919446" cy="32575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8959">
                  <a:extLst>
                    <a:ext uri="{9D8B030D-6E8A-4147-A177-3AD203B41FA5}">
                      <a16:colId xmlns:a16="http://schemas.microsoft.com/office/drawing/2014/main" val="3353379951"/>
                    </a:ext>
                  </a:extLst>
                </a:gridCol>
                <a:gridCol w="4682710">
                  <a:extLst>
                    <a:ext uri="{9D8B030D-6E8A-4147-A177-3AD203B41FA5}">
                      <a16:colId xmlns:a16="http://schemas.microsoft.com/office/drawing/2014/main" val="3959742473"/>
                    </a:ext>
                  </a:extLst>
                </a:gridCol>
                <a:gridCol w="1783889">
                  <a:extLst>
                    <a:ext uri="{9D8B030D-6E8A-4147-A177-3AD203B41FA5}">
                      <a16:colId xmlns:a16="http://schemas.microsoft.com/office/drawing/2014/main" val="2877607729"/>
                    </a:ext>
                  </a:extLst>
                </a:gridCol>
                <a:gridCol w="1783888">
                  <a:extLst>
                    <a:ext uri="{9D8B030D-6E8A-4147-A177-3AD203B41FA5}">
                      <a16:colId xmlns:a16="http://schemas.microsoft.com/office/drawing/2014/main" val="23542883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u-ES" sz="900" b="1" dirty="0">
                          <a:solidFill>
                            <a:schemeClr val="bg1"/>
                          </a:solidFill>
                        </a:rPr>
                        <a:t>GJH</a:t>
                      </a:r>
                    </a:p>
                  </a:txBody>
                  <a:tcPr marT="144000" marB="144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AAB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u-ES" sz="900" b="1" dirty="0">
                          <a:solidFill>
                            <a:schemeClr val="bg1"/>
                          </a:solidFill>
                        </a:rPr>
                        <a:t>ADIERAZLEA</a:t>
                      </a:r>
                    </a:p>
                  </a:txBody>
                  <a:tcPr marT="144000" marB="1440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AA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900" b="1" dirty="0">
                          <a:solidFill>
                            <a:schemeClr val="bg1"/>
                          </a:solidFill>
                        </a:rPr>
                        <a:t>ESKURA DAGOEN </a:t>
                      </a:r>
                    </a:p>
                    <a:p>
                      <a:pPr algn="ctr"/>
                      <a:r>
                        <a:rPr lang="eu-ES" sz="900" b="1" dirty="0">
                          <a:solidFill>
                            <a:schemeClr val="bg1"/>
                          </a:solidFill>
                        </a:rPr>
                        <a:t>AZKEN BALIOA</a:t>
                      </a:r>
                    </a:p>
                  </a:txBody>
                  <a:tcPr marT="144000" marB="1440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AA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900" b="1" dirty="0">
                          <a:solidFill>
                            <a:schemeClr val="bg1"/>
                          </a:solidFill>
                        </a:rPr>
                        <a:t>ALDERATZEKO BALIOA</a:t>
                      </a:r>
                    </a:p>
                  </a:txBody>
                  <a:tcPr marT="144000" marB="1440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AA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139190"/>
                  </a:ext>
                </a:extLst>
              </a:tr>
              <a:tr h="445974">
                <a:tc>
                  <a:txBody>
                    <a:bodyPr/>
                    <a:lstStyle/>
                    <a:p>
                      <a:endParaRPr lang="eu-ES" sz="900" noProof="0" dirty="0"/>
                    </a:p>
                  </a:txBody>
                  <a:tcPr marT="144000" marB="144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u-ES" sz="900" dirty="0"/>
                        <a:t>Biztanleko instalatutako energia berriztagarrien potentzia: eguzki termikoa + hidroelektrikoa + eolikoa (kW)</a:t>
                      </a:r>
                    </a:p>
                  </a:txBody>
                  <a:tcPr marT="144000" marB="14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900"/>
                        <a:t>xx kW (2024)</a:t>
                      </a:r>
                    </a:p>
                  </a:txBody>
                  <a:tcPr marT="144000" marB="14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u-ES" sz="900"/>
                        <a:t>xx kW (2024)</a:t>
                      </a:r>
                    </a:p>
                  </a:txBody>
                  <a:tcPr marT="144000" marB="14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2251703"/>
                  </a:ext>
                </a:extLst>
              </a:tr>
              <a:tr h="445974">
                <a:tc>
                  <a:txBody>
                    <a:bodyPr/>
                    <a:lstStyle/>
                    <a:p>
                      <a:endParaRPr lang="eu-ES" sz="900" noProof="0" dirty="0"/>
                    </a:p>
                  </a:txBody>
                  <a:tcPr marT="144000" marB="144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u-ES" sz="900"/>
                        <a:t>Langabezia tasa (%)</a:t>
                      </a:r>
                    </a:p>
                  </a:txBody>
                  <a:tcPr marT="144000" marB="14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900" dirty="0"/>
                        <a:t>%X,x (2024)</a:t>
                      </a:r>
                    </a:p>
                  </a:txBody>
                  <a:tcPr marT="144000" marB="14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sz="900" dirty="0"/>
                        <a:t>%X,x (xxxx)</a:t>
                      </a:r>
                    </a:p>
                  </a:txBody>
                  <a:tcPr marT="144000" marB="14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4171937"/>
                  </a:ext>
                </a:extLst>
              </a:tr>
              <a:tr h="445974">
                <a:tc>
                  <a:txBody>
                    <a:bodyPr/>
                    <a:lstStyle/>
                    <a:p>
                      <a:endParaRPr lang="eu-ES" noProof="0" dirty="0"/>
                    </a:p>
                  </a:txBody>
                  <a:tcPr marT="144000" marB="144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u-ES" sz="1200" noProof="0" dirty="0"/>
                    </a:p>
                  </a:txBody>
                  <a:tcPr marT="144000" marB="14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u-ES" sz="1200" noProof="0" dirty="0"/>
                    </a:p>
                  </a:txBody>
                  <a:tcPr marT="144000" marB="14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u-ES" sz="1200" noProof="0" dirty="0"/>
                    </a:p>
                  </a:txBody>
                  <a:tcPr marT="144000" marB="14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1528977"/>
                  </a:ext>
                </a:extLst>
              </a:tr>
              <a:tr h="445974">
                <a:tc>
                  <a:txBody>
                    <a:bodyPr/>
                    <a:lstStyle/>
                    <a:p>
                      <a:endParaRPr lang="eu-ES" noProof="0" dirty="0"/>
                    </a:p>
                  </a:txBody>
                  <a:tcPr marT="144000" marB="144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u-ES" sz="1200" noProof="0" dirty="0"/>
                    </a:p>
                  </a:txBody>
                  <a:tcPr marT="144000" marB="14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u-ES" sz="1200" noProof="0" dirty="0"/>
                    </a:p>
                  </a:txBody>
                  <a:tcPr marT="144000" marB="14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u-ES" sz="1200" noProof="0" dirty="0"/>
                    </a:p>
                  </a:txBody>
                  <a:tcPr marT="144000" marB="14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6482357"/>
                  </a:ext>
                </a:extLst>
              </a:tr>
              <a:tr h="445974">
                <a:tc>
                  <a:txBody>
                    <a:bodyPr/>
                    <a:lstStyle/>
                    <a:p>
                      <a:endParaRPr lang="eu-ES" noProof="0" dirty="0"/>
                    </a:p>
                  </a:txBody>
                  <a:tcPr marT="144000" marB="144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u-ES" sz="1200" noProof="0" dirty="0"/>
                    </a:p>
                  </a:txBody>
                  <a:tcPr marT="144000" marB="14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u-ES" sz="1200" noProof="0" dirty="0"/>
                    </a:p>
                  </a:txBody>
                  <a:tcPr marT="144000" marB="14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u-ES" sz="1200" noProof="0" dirty="0"/>
                    </a:p>
                  </a:txBody>
                  <a:tcPr marT="144000" marB="14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8693289"/>
                  </a:ext>
                </a:extLst>
              </a:tr>
            </a:tbl>
          </a:graphicData>
        </a:graphic>
      </p:graphicFrame>
      <p:sp>
        <p:nvSpPr>
          <p:cNvPr id="27" name="Shape 91">
            <a:extLst>
              <a:ext uri="{FF2B5EF4-FFF2-40B4-BE49-F238E27FC236}">
                <a16:creationId xmlns:a16="http://schemas.microsoft.com/office/drawing/2014/main" id="{2DEA37F1-F279-9EE2-1AF8-FDE3F98FE156}"/>
              </a:ext>
            </a:extLst>
          </p:cNvPr>
          <p:cNvSpPr txBox="1">
            <a:spLocks/>
          </p:cNvSpPr>
          <p:nvPr/>
        </p:nvSpPr>
        <p:spPr>
          <a:xfrm>
            <a:off x="497605" y="389856"/>
            <a:ext cx="8784976" cy="230832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es-ES"/>
            </a:defPPr>
            <a:lvl1pPr defTabSz="914400" eaLnBrk="0" fontAlgn="base" hangingPunct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defRPr sz="2000" b="1">
                <a:solidFill>
                  <a:srgbClr val="F5A623"/>
                </a:solidFill>
                <a:latin typeface="Arial Rounded MT Bold" panose="020F0704030504030204" pitchFamily="34" charset="0"/>
                <a:ea typeface="Nunito Sans"/>
                <a:cs typeface="Arial" panose="020B0604020202020204" pitchFamily="34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u-ES" sz="1500" b="0" noProof="0" dirty="0">
                <a:solidFill>
                  <a:schemeClr val="bg1"/>
                </a:solidFill>
                <a:latin typeface="+mn-lt"/>
                <a:sym typeface="Nunito Sans"/>
              </a:rPr>
              <a:t>UDALERRIKO ADIERAZLE NABARMENEN EBOLUZIOA</a:t>
            </a: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5C9A81B1-3CCA-4FF3-69CD-BF86E566648D}"/>
              </a:ext>
            </a:extLst>
          </p:cNvPr>
          <p:cNvSpPr/>
          <p:nvPr/>
        </p:nvSpPr>
        <p:spPr>
          <a:xfrm>
            <a:off x="638831" y="5085184"/>
            <a:ext cx="8640960" cy="936104"/>
          </a:xfrm>
          <a:prstGeom prst="roundRect">
            <a:avLst/>
          </a:prstGeom>
          <a:solidFill>
            <a:srgbClr val="A5002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8000" indent="-1080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u-ES" sz="1000" dirty="0"/>
              <a:t>Atal honetan, batez ere, udalerriaren jarduera-adierazleak sartzea</a:t>
            </a:r>
          </a:p>
          <a:p>
            <a:pPr marL="108000" indent="-1080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u-ES" sz="1000" dirty="0"/>
              <a:t>Udalerri bakoitzak estrategikoenak iruditzen zaizkion adierazleak ezar ditzake. Ikus “AURKEZPENA ETA ADIERAZLEEN ERANSKINA” dokumentuan proposatutako adierazleak</a:t>
            </a:r>
          </a:p>
          <a:p>
            <a:pPr marL="108000" indent="-10800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u-ES" sz="1000" dirty="0"/>
              <a:t>Alderatzeko balioa nahi dena izan daiteke (2015 = Agenda 2030en hasiera; agintaldi hasiera...).</a:t>
            </a:r>
          </a:p>
        </p:txBody>
      </p:sp>
      <p:pic>
        <p:nvPicPr>
          <p:cNvPr id="3074" name="Picture 2" descr="Garapen Jasangarrirako 7. helburua: energia irisgarria eta ez kutsagarria -  Wikipedia, entziklopedia askea.">
            <a:extLst>
              <a:ext uri="{FF2B5EF4-FFF2-40B4-BE49-F238E27FC236}">
                <a16:creationId xmlns:a16="http://schemas.microsoft.com/office/drawing/2014/main" id="{B3BD5BC9-40E1-63EF-C2FB-8E47C22D1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42" y="1928829"/>
            <a:ext cx="389993" cy="38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arapen Jasangarrirako 8. helburua: lan duina eta hazkunde ekonomikoa -  Wikipedia, entziklopedia askea.">
            <a:extLst>
              <a:ext uri="{FF2B5EF4-FFF2-40B4-BE49-F238E27FC236}">
                <a16:creationId xmlns:a16="http://schemas.microsoft.com/office/drawing/2014/main" id="{85342855-39D9-7459-1EBD-032532056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42" y="2462945"/>
            <a:ext cx="389992" cy="38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73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E0F47C-7769-F6E0-62F4-27B00448C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91">
            <a:extLst>
              <a:ext uri="{FF2B5EF4-FFF2-40B4-BE49-F238E27FC236}">
                <a16:creationId xmlns:a16="http://schemas.microsoft.com/office/drawing/2014/main" id="{3CC9F304-8210-B62A-0BD3-69A9CAD7B2C3}"/>
              </a:ext>
            </a:extLst>
          </p:cNvPr>
          <p:cNvSpPr txBox="1">
            <a:spLocks/>
          </p:cNvSpPr>
          <p:nvPr/>
        </p:nvSpPr>
        <p:spPr>
          <a:xfrm>
            <a:off x="505405" y="310742"/>
            <a:ext cx="8784976" cy="230832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es-ES"/>
            </a:defPPr>
            <a:lvl1pPr defTabSz="914400" eaLnBrk="0" fontAlgn="base" hangingPunct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defRPr sz="2000" b="1">
                <a:solidFill>
                  <a:srgbClr val="F5A623"/>
                </a:solidFill>
                <a:latin typeface="Arial Rounded MT Bold" panose="020F0704030504030204" pitchFamily="34" charset="0"/>
                <a:ea typeface="Nunito Sans"/>
                <a:cs typeface="Arial" panose="020B0604020202020204" pitchFamily="34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u-ES" sz="1500" noProof="0" dirty="0">
                <a:solidFill>
                  <a:schemeClr val="bg1"/>
                </a:solidFill>
                <a:latin typeface="+mn-lt"/>
                <a:sym typeface="Nunito Sans"/>
              </a:rPr>
              <a:t>OHIKO GALDERAK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C9E3CE3-54DC-7A49-232C-802FCE133D29}"/>
              </a:ext>
            </a:extLst>
          </p:cNvPr>
          <p:cNvSpPr txBox="1"/>
          <p:nvPr/>
        </p:nvSpPr>
        <p:spPr>
          <a:xfrm>
            <a:off x="467468" y="1268760"/>
            <a:ext cx="4248000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1200" b="1" noProof="0" dirty="0">
                <a:solidFill>
                  <a:schemeClr val="bg1"/>
                </a:solidFill>
                <a:highlight>
                  <a:srgbClr val="A8AAB2"/>
                </a:highlight>
              </a:rPr>
              <a:t>ZER DA KONTUAK EMATEA?</a:t>
            </a:r>
          </a:p>
          <a:p>
            <a:endParaRPr lang="eu-ES" sz="1400" noProof="0" dirty="0"/>
          </a:p>
          <a:p>
            <a:pPr algn="just"/>
            <a:r>
              <a:rPr lang="eu-ES" sz="1100" dirty="0">
                <a:solidFill>
                  <a:schemeClr val="dk1"/>
                </a:solidFill>
              </a:rPr>
              <a:t>Kontuak ematea da gobernuek eta administrazio publikoek beren ekintzei buruz azalpenak emateko eta hartzen dituzten erabakien erantzukizuna hartzeko duten betebeharra. </a:t>
            </a:r>
          </a:p>
          <a:p>
            <a:pPr algn="just"/>
            <a:endParaRPr lang="es-ES" sz="1100" dirty="0">
              <a:solidFill>
                <a:schemeClr val="dk1"/>
              </a:solidFill>
            </a:endParaRPr>
          </a:p>
          <a:p>
            <a:pPr algn="just">
              <a:spcAft>
                <a:spcPts val="300"/>
              </a:spcAft>
            </a:pPr>
            <a:r>
              <a:rPr lang="eu-ES" sz="1100" dirty="0">
                <a:solidFill>
                  <a:schemeClr val="dk1"/>
                </a:solidFill>
              </a:rPr>
              <a:t>Kontuak ematea kontzeptu zabala da, eta 3 dimentsio ditu:</a:t>
            </a:r>
          </a:p>
          <a:p>
            <a:pPr marL="108000" indent="-10800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u-ES" sz="1100" dirty="0">
                <a:solidFill>
                  <a:schemeClr val="dk1"/>
                </a:solidFill>
              </a:rPr>
              <a:t>Kontu-emate </a:t>
            </a:r>
            <a:r>
              <a:rPr lang="eu-ES" sz="1100" b="1" dirty="0">
                <a:solidFill>
                  <a:schemeClr val="dk1"/>
                </a:solidFill>
              </a:rPr>
              <a:t>ekonomikoa</a:t>
            </a:r>
            <a:r>
              <a:rPr lang="eu-ES" sz="1100" dirty="0">
                <a:solidFill>
                  <a:schemeClr val="dk1"/>
                </a:solidFill>
              </a:rPr>
              <a:t>. Erakunde publikoaren kudeaketa ekonomikoari buruz informatzea; gardentasun handienarekin egin behar da.</a:t>
            </a:r>
          </a:p>
          <a:p>
            <a:pPr marL="108000" indent="-10800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u-ES" sz="1100" dirty="0">
                <a:solidFill>
                  <a:schemeClr val="dk1"/>
                </a:solidFill>
              </a:rPr>
              <a:t>Erakundeak dituen </a:t>
            </a:r>
            <a:r>
              <a:rPr lang="eu-ES" sz="1100" b="1" dirty="0">
                <a:solidFill>
                  <a:schemeClr val="dk1"/>
                </a:solidFill>
              </a:rPr>
              <a:t>betebehar legal eta etikoak betetzeko</a:t>
            </a:r>
            <a:r>
              <a:rPr lang="eu-ES" sz="1100" dirty="0">
                <a:solidFill>
                  <a:schemeClr val="dk1"/>
                </a:solidFill>
              </a:rPr>
              <a:t> kontuak ematea. </a:t>
            </a:r>
          </a:p>
          <a:p>
            <a:pPr marL="108000" indent="-108000" algn="just">
              <a:buFont typeface="Wingdings" panose="05000000000000000000" pitchFamily="2" charset="2"/>
              <a:buChar char="§"/>
            </a:pPr>
            <a:r>
              <a:rPr lang="eu-ES" sz="1100" b="1" dirty="0">
                <a:solidFill>
                  <a:schemeClr val="dk1"/>
                </a:solidFill>
              </a:rPr>
              <a:t>Kudeaketaren emaitzen</a:t>
            </a:r>
            <a:r>
              <a:rPr lang="eu-ES" sz="1100" dirty="0">
                <a:solidFill>
                  <a:schemeClr val="dk1"/>
                </a:solidFill>
              </a:rPr>
              <a:t> kontuak ematea (erakundeak egiten duenak herritarrengan edo lurraldean duen eragina edo onura), eta, zehatz esateko, </a:t>
            </a:r>
            <a:r>
              <a:rPr lang="eu-ES" sz="1100" b="1" dirty="0">
                <a:solidFill>
                  <a:schemeClr val="dk1"/>
                </a:solidFill>
              </a:rPr>
              <a:t>herritarrekin hartutako konpromisoen betetze-mailaren</a:t>
            </a:r>
            <a:r>
              <a:rPr lang="eu-ES" sz="1100" dirty="0">
                <a:solidFill>
                  <a:schemeClr val="dk1"/>
                </a:solidFill>
              </a:rPr>
              <a:t> kontuak ematea.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DE83F55-17EA-1A83-1ADF-8FF23E51E26F}"/>
              </a:ext>
            </a:extLst>
          </p:cNvPr>
          <p:cNvSpPr txBox="1"/>
          <p:nvPr/>
        </p:nvSpPr>
        <p:spPr>
          <a:xfrm>
            <a:off x="5241032" y="1268760"/>
            <a:ext cx="424800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u-ES" sz="1200" b="1" noProof="0" dirty="0">
                <a:solidFill>
                  <a:schemeClr val="bg1"/>
                </a:solidFill>
                <a:highlight>
                  <a:srgbClr val="A8AAB2"/>
                </a:highlight>
              </a:rPr>
              <a:t>NOLA EMATEN DIRA KUDEAKETAREN KONTUAK?</a:t>
            </a:r>
          </a:p>
          <a:p>
            <a:pPr algn="just"/>
            <a:endParaRPr lang="eu-ES" sz="1200" noProof="0" dirty="0"/>
          </a:p>
          <a:p>
            <a:pPr algn="just">
              <a:spcAft>
                <a:spcPts val="300"/>
              </a:spcAft>
            </a:pPr>
            <a:r>
              <a:rPr lang="eu-ES" sz="1100" dirty="0">
                <a:solidFill>
                  <a:schemeClr val="dk1"/>
                </a:solidFill>
              </a:rPr>
              <a:t>Kontuak emateko funtsezko 2 elementu behar dira:</a:t>
            </a:r>
          </a:p>
          <a:p>
            <a:pPr marL="108000" indent="-10800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u-ES" sz="1100" dirty="0">
                <a:solidFill>
                  <a:schemeClr val="dk1"/>
                </a:solidFill>
              </a:rPr>
              <a:t>Erakundeak bere kudeaketako helburuak izatea eta jakinaraztea, konpromiso argi, garden eta ebaluagarriak oinarri hartuta.</a:t>
            </a:r>
          </a:p>
          <a:p>
            <a:pPr marL="108000" indent="-108000" algn="just">
              <a:buFont typeface="Wingdings" panose="05000000000000000000" pitchFamily="2" charset="2"/>
              <a:buChar char="§"/>
            </a:pPr>
            <a:r>
              <a:rPr lang="eu-ES" sz="1100" dirty="0">
                <a:solidFill>
                  <a:schemeClr val="dk1"/>
                </a:solidFill>
              </a:rPr>
              <a:t>Konpromiso horien betetze-mailaren (edo betetzean egindako aurrerapenaren) ebaluazio objektiboa. </a:t>
            </a:r>
          </a:p>
          <a:p>
            <a:pPr algn="just"/>
            <a:endParaRPr lang="es-ES" sz="1100" dirty="0">
              <a:solidFill>
                <a:schemeClr val="dk1"/>
              </a:solidFill>
            </a:endParaRPr>
          </a:p>
          <a:p>
            <a:pPr algn="just"/>
            <a:r>
              <a:rPr lang="eu-ES" sz="1100" dirty="0">
                <a:solidFill>
                  <a:schemeClr val="dk1"/>
                </a:solidFill>
              </a:rPr>
              <a:t>Ebaluazio horrekin, kontuak emateko txosten bat egiten da (gehienetan, amaierako txosten bat eta tarteko zenbait) eta udal-webgunean argitaratzen dira, beste ohiko bideen (sare sozialak, udal-aldizkari...) bidez hedatzeaz gain. Askotan, topaketa fisikoak ere egiten dira kontuak emateko, eta herritarrek udalerriaren egoeraz eta udal-kudeaketaz duten iritziaren berri jakiteko ere balio izaten du.</a:t>
            </a:r>
          </a:p>
        </p:txBody>
      </p:sp>
    </p:spTree>
    <p:extLst>
      <p:ext uri="{BB962C8B-B14F-4D97-AF65-F5344CB8AC3E}">
        <p14:creationId xmlns:p14="http://schemas.microsoft.com/office/powerpoint/2010/main" val="3056828577"/>
      </p:ext>
    </p:extLst>
  </p:cSld>
  <p:clrMapOvr>
    <a:masterClrMapping/>
  </p:clrMapOvr>
</p:sld>
</file>

<file path=ppt/theme/theme1.xml><?xml version="1.0" encoding="utf-8"?>
<a:theme xmlns:a="http://schemas.openxmlformats.org/drawingml/2006/main" name="Página normal (con logos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F9EB9E71C815840B65D7F020C9B88AB" ma:contentTypeVersion="14" ma:contentTypeDescription="Crear nuevo documento." ma:contentTypeScope="" ma:versionID="1892fd45be2717f35b72345f470bb542">
  <xsd:schema xmlns:xsd="http://www.w3.org/2001/XMLSchema" xmlns:xs="http://www.w3.org/2001/XMLSchema" xmlns:p="http://schemas.microsoft.com/office/2006/metadata/properties" xmlns:ns2="56cea4fb-75aa-457a-93fd-7d2bbcf5e71c" xmlns:ns3="e5c38e7c-7bf1-4f65-9867-418feb6a25f6" targetNamespace="http://schemas.microsoft.com/office/2006/metadata/properties" ma:root="true" ma:fieldsID="6fae8b85eba5b8a3a4d25d97461c2de7" ns2:_="" ns3:_="">
    <xsd:import namespace="56cea4fb-75aa-457a-93fd-7d2bbcf5e71c"/>
    <xsd:import namespace="e5c38e7c-7bf1-4f65-9867-418feb6a25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cea4fb-75aa-457a-93fd-7d2bbcf5e7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1e330baa-57d1-487f-8aec-6489e77109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c38e7c-7bf1-4f65-9867-418feb6a25f6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f35097b-a125-42e7-8a12-10c571468e7d}" ma:internalName="TaxCatchAll" ma:showField="CatchAllData" ma:web="e5c38e7c-7bf1-4f65-9867-418feb6a25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6cea4fb-75aa-457a-93fd-7d2bbcf5e71c">
      <Terms xmlns="http://schemas.microsoft.com/office/infopath/2007/PartnerControls"/>
    </lcf76f155ced4ddcb4097134ff3c332f>
    <TaxCatchAll xmlns="e5c38e7c-7bf1-4f65-9867-418feb6a25f6" xsi:nil="true"/>
  </documentManagement>
</p:properties>
</file>

<file path=customXml/itemProps1.xml><?xml version="1.0" encoding="utf-8"?>
<ds:datastoreItem xmlns:ds="http://schemas.openxmlformats.org/officeDocument/2006/customXml" ds:itemID="{6B861965-F64D-43F8-85CC-7555E38E8A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cea4fb-75aa-457a-93fd-7d2bbcf5e71c"/>
    <ds:schemaRef ds:uri="e5c38e7c-7bf1-4f65-9867-418feb6a25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7E9D5B5-6241-4CA0-99BA-284BA365E3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943EC4-CFD4-4854-9644-0B9CFA6BA203}">
  <ds:schemaRefs>
    <ds:schemaRef ds:uri="http://purl.org/dc/dcmitype/"/>
    <ds:schemaRef ds:uri="56cea4fb-75aa-457a-93fd-7d2bbcf5e71c"/>
    <ds:schemaRef ds:uri="http://purl.org/dc/terms/"/>
    <ds:schemaRef ds:uri="e5c38e7c-7bf1-4f65-9867-418feb6a25f6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8cf511d2-b72b-412b-b9d0-5c34375959ff}" enabled="0" method="" siteId="{8cf511d2-b72b-412b-b9d0-5c34375959f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51328</TotalTime>
  <Words>923</Words>
  <Application>Microsoft Office PowerPoint</Application>
  <PresentationFormat>A4 (210 x 297 mm)</PresentationFormat>
  <Paragraphs>104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Página normal (con logos)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Tristán Shedden</dc:creator>
  <cp:keywords/>
  <dc:description/>
  <cp:lastModifiedBy>Joseba Egia</cp:lastModifiedBy>
  <cp:revision>1590</cp:revision>
  <cp:lastPrinted>2023-08-08T10:13:38Z</cp:lastPrinted>
  <dcterms:created xsi:type="dcterms:W3CDTF">2014-04-07T08:59:41Z</dcterms:created>
  <dcterms:modified xsi:type="dcterms:W3CDTF">2025-09-23T07:38:05Z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SynDocOpportunityDesc">
    <vt:lpwstr>
    </vt:lpwstr>
  </property>
  <property fmtid="{D5CDD505-2E9C-101B-9397-08002B2CF9AE}" pid="3" name="eSynDocOpportunityID">
    <vt:lpwstr>
    </vt:lpwstr>
  </property>
  <property fmtid="{D5CDD505-2E9C-101B-9397-08002B2CF9AE}" pid="4" name="eSynDocAttachmentID">
    <vt:lpwstr>{94666364-2a4d-4bdb-a897-222c4698956a}</vt:lpwstr>
  </property>
  <property fmtid="{D5CDD505-2E9C-101B-9397-08002B2CF9AE}" pid="5" name="eSynDocContactDesc">
    <vt:lpwstr>
    </vt:lpwstr>
  </property>
  <property fmtid="{D5CDD505-2E9C-101B-9397-08002B2CF9AE}" pid="6" name="eSynDocAccountDesc">
    <vt:lpwstr>Diputación Foral Gipuzkoa (grupo)</vt:lpwstr>
  </property>
  <property fmtid="{D5CDD505-2E9C-101B-9397-08002B2CF9AE}" pid="7" name="eSynDocProjectDesc">
    <vt:lpwstr>DFG Promoción Igualdad y Conciliación en Ámbito Laboral 2017</vt:lpwstr>
  </property>
  <property fmtid="{D5CDD505-2E9C-101B-9397-08002B2CF9AE}" pid="8" name="eSynDocTransactionDesc">
    <vt:lpwstr>
    </vt:lpwstr>
  </property>
  <property fmtid="{D5CDD505-2E9C-101B-9397-08002B2CF9AE}" pid="9" name="eSynDocSerialDesc">
    <vt:lpwstr>
    </vt:lpwstr>
  </property>
  <property fmtid="{D5CDD505-2E9C-101B-9397-08002B2CF9AE}" pid="10" name="eSynDocItemDesc">
    <vt:lpwstr>4. S&amp;F Igualdad y responsabilidad social</vt:lpwstr>
  </property>
  <property fmtid="{D5CDD505-2E9C-101B-9397-08002B2CF9AE}" pid="11" name="eSynDocResourceDesc">
    <vt:lpwstr>Teresa Hormaeche</vt:lpwstr>
  </property>
  <property fmtid="{D5CDD505-2E9C-101B-9397-08002B2CF9AE}" pid="12" name="eSynTransactionEntryKey">
    <vt:lpwstr>
    </vt:lpwstr>
  </property>
  <property fmtid="{D5CDD505-2E9C-101B-9397-08002B2CF9AE}" pid="13" name="eSynDocVersionStartDate">
    <vt:lpwstr>
    </vt:lpwstr>
  </property>
  <property fmtid="{D5CDD505-2E9C-101B-9397-08002B2CF9AE}" pid="14" name="eSynDocVersion">
    <vt:lpwstr>
    </vt:lpwstr>
  </property>
  <property fmtid="{D5CDD505-2E9C-101B-9397-08002B2CF9AE}" pid="15" name="eSynDocAttachFileName">
    <vt:lpwstr>DFG Igualdad ámbito laboral 2017 - propuesta 2017 03 12 ventregada.pptx</vt:lpwstr>
  </property>
  <property fmtid="{D5CDD505-2E9C-101B-9397-08002B2CF9AE}" pid="16" name="eSynDocSummary">
    <vt:lpwstr>
    </vt:lpwstr>
  </property>
  <property fmtid="{D5CDD505-2E9C-101B-9397-08002B2CF9AE}" pid="17" name="eSynDocPublish">
    <vt:lpwstr>0</vt:lpwstr>
  </property>
  <property fmtid="{D5CDD505-2E9C-101B-9397-08002B2CF9AE}" pid="18" name="eSynDocTypeID">
    <vt:lpwstr>0</vt:lpwstr>
  </property>
  <property fmtid="{D5CDD505-2E9C-101B-9397-08002B2CF9AE}" pid="19" name="eSynDocSerialNumber">
    <vt:lpwstr>
    </vt:lpwstr>
  </property>
  <property fmtid="{D5CDD505-2E9C-101B-9397-08002B2CF9AE}" pid="20" name="eSynDocSubject">
    <vt:lpwstr>DFG Promoción Igualdad y Conciliación en Ámbito Laboral 2017 - Propuesta técnica (versión entregada)</vt:lpwstr>
  </property>
  <property fmtid="{D5CDD505-2E9C-101B-9397-08002B2CF9AE}" pid="21" name="eSynDocItem">
    <vt:lpwstr>0004</vt:lpwstr>
  </property>
  <property fmtid="{D5CDD505-2E9C-101B-9397-08002B2CF9AE}" pid="22" name="eSynDocAcctContact">
    <vt:lpwstr>
    </vt:lpwstr>
  </property>
  <property fmtid="{D5CDD505-2E9C-101B-9397-08002B2CF9AE}" pid="23" name="eSynDocContactID">
    <vt:lpwstr>
    </vt:lpwstr>
  </property>
  <property fmtid="{D5CDD505-2E9C-101B-9397-08002B2CF9AE}" pid="24" name="eSynDocAccount">
    <vt:lpwstr>57</vt:lpwstr>
  </property>
  <property fmtid="{D5CDD505-2E9C-101B-9397-08002B2CF9AE}" pid="25" name="eSynDocResource">
    <vt:lpwstr>33</vt:lpwstr>
  </property>
  <property fmtid="{D5CDD505-2E9C-101B-9397-08002B2CF9AE}" pid="26" name="eSynDocProjectNr">
    <vt:lpwstr>A1177</vt:lpwstr>
  </property>
  <property fmtid="{D5CDD505-2E9C-101B-9397-08002B2CF9AE}" pid="27" name="eSynDocSecurity">
    <vt:lpwstr>10</vt:lpwstr>
  </property>
  <property fmtid="{D5CDD505-2E9C-101B-9397-08002B2CF9AE}" pid="28" name="eSynDocAssortment">
    <vt:lpwstr>000</vt:lpwstr>
  </property>
  <property fmtid="{D5CDD505-2E9C-101B-9397-08002B2CF9AE}" pid="29" name="eSynDocLanguageCode">
    <vt:lpwstr>
    </vt:lpwstr>
  </property>
  <property fmtid="{D5CDD505-2E9C-101B-9397-08002B2CF9AE}" pid="30" name="eSynDocDivisionDesc">
    <vt:lpwstr>
    </vt:lpwstr>
  </property>
  <property fmtid="{D5CDD505-2E9C-101B-9397-08002B2CF9AE}" pid="31" name="eSynDocDivision">
    <vt:lpwstr>
    </vt:lpwstr>
  </property>
  <property fmtid="{D5CDD505-2E9C-101B-9397-08002B2CF9AE}" pid="32" name="eSynDocParentDocument">
    <vt:lpwstr>
    </vt:lpwstr>
  </property>
  <property fmtid="{D5CDD505-2E9C-101B-9397-08002B2CF9AE}" pid="33" name="eSynDocSubCategory">
    <vt:lpwstr>Propuestas del proyecto</vt:lpwstr>
  </property>
  <property fmtid="{D5CDD505-2E9C-101B-9397-08002B2CF9AE}" pid="34" name="eSynDocCategoryID">
    <vt:lpwstr>Documentos de Proyectos</vt:lpwstr>
  </property>
  <property fmtid="{D5CDD505-2E9C-101B-9397-08002B2CF9AE}" pid="35" name="eSynDocGroupDesc">
    <vt:lpwstr>Consultoría</vt:lpwstr>
  </property>
  <property fmtid="{D5CDD505-2E9C-101B-9397-08002B2CF9AE}" pid="36" name="eSynDocGroupID">
    <vt:lpwstr>9</vt:lpwstr>
  </property>
  <property fmtid="{D5CDD505-2E9C-101B-9397-08002B2CF9AE}" pid="37" name="eSynDocHID">
    <vt:lpwstr>20355</vt:lpwstr>
  </property>
  <property fmtid="{D5CDD505-2E9C-101B-9397-08002B2CF9AE}" pid="38" name="eSynCleanUp11/26/2014 18:09:16">
    <vt:i4>1</vt:i4>
  </property>
  <property fmtid="{D5CDD505-2E9C-101B-9397-08002B2CF9AE}" pid="39" name="eSynCleanUp10/28/2015 11:28:13">
    <vt:i4>1</vt:i4>
  </property>
  <property fmtid="{D5CDD505-2E9C-101B-9397-08002B2CF9AE}" pid="40" name="eSynCleanUp03/13/2017 09:37:58">
    <vt:i4>1</vt:i4>
  </property>
  <property fmtid="{D5CDD505-2E9C-101B-9397-08002B2CF9AE}" pid="41" name="eSynCleanUp05/25/2017 12:08:29">
    <vt:i4>1</vt:i4>
  </property>
  <property fmtid="{D5CDD505-2E9C-101B-9397-08002B2CF9AE}" pid="42" name="ContentTypeId">
    <vt:lpwstr>0x0101001F9EB9E71C815840B65D7F020C9B88AB</vt:lpwstr>
  </property>
  <property fmtid="{D5CDD505-2E9C-101B-9397-08002B2CF9AE}" pid="43" name="MediaServiceImageTags">
    <vt:lpwstr/>
  </property>
  <property fmtid="{D5CDD505-2E9C-101B-9397-08002B2CF9AE}" pid="44" name="xd_ProgID">
    <vt:lpwstr/>
  </property>
  <property fmtid="{D5CDD505-2E9C-101B-9397-08002B2CF9AE}" pid="45" name="ComplianceAssetId">
    <vt:lpwstr/>
  </property>
  <property fmtid="{D5CDD505-2E9C-101B-9397-08002B2CF9AE}" pid="46" name="TemplateUrl">
    <vt:lpwstr/>
  </property>
  <property fmtid="{D5CDD505-2E9C-101B-9397-08002B2CF9AE}" pid="47" name="_ExtendedDescription">
    <vt:lpwstr/>
  </property>
  <property fmtid="{D5CDD505-2E9C-101B-9397-08002B2CF9AE}" pid="48" name="xd_Signature">
    <vt:bool>false</vt:bool>
  </property>
  <property fmtid="{D5CDD505-2E9C-101B-9397-08002B2CF9AE}" pid="49" name="TriggerFlowInfo">
    <vt:lpwstr/>
  </property>
</Properties>
</file>