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15"/>
  </p:notesMasterIdLst>
  <p:handoutMasterIdLst>
    <p:handoutMasterId r:id="rId16"/>
  </p:handoutMasterIdLst>
  <p:sldIdLst>
    <p:sldId id="2233" r:id="rId5"/>
    <p:sldId id="2296" r:id="rId6"/>
    <p:sldId id="2301" r:id="rId7"/>
    <p:sldId id="2302" r:id="rId8"/>
    <p:sldId id="2303" r:id="rId9"/>
    <p:sldId id="2304" r:id="rId10"/>
    <p:sldId id="2307" r:id="rId11"/>
    <p:sldId id="2295" r:id="rId12"/>
    <p:sldId id="2308" r:id="rId13"/>
    <p:sldId id="2309" r:id="rId14"/>
  </p:sldIdLst>
  <p:sldSz cx="9906000" cy="6858000" type="A4"/>
  <p:notesSz cx="6888163" cy="10018713"/>
  <p:defaultTextStyle>
    <a:defPPr>
      <a:defRPr lang="es-ES"/>
    </a:defPPr>
    <a:lvl1pPr marL="0" algn="l" defTabSz="913960" rtl="0" eaLnBrk="1" latinLnBrk="0" hangingPunct="1">
      <a:defRPr sz="1800" kern="1200">
        <a:solidFill>
          <a:schemeClr val="tx1"/>
        </a:solidFill>
        <a:latin typeface="+mn-lt"/>
        <a:ea typeface="+mn-ea"/>
        <a:cs typeface="+mn-cs"/>
      </a:defRPr>
    </a:lvl1pPr>
    <a:lvl2pPr marL="456980" algn="l" defTabSz="913960" rtl="0" eaLnBrk="1" latinLnBrk="0" hangingPunct="1">
      <a:defRPr sz="1800" kern="1200">
        <a:solidFill>
          <a:schemeClr val="tx1"/>
        </a:solidFill>
        <a:latin typeface="+mn-lt"/>
        <a:ea typeface="+mn-ea"/>
        <a:cs typeface="+mn-cs"/>
      </a:defRPr>
    </a:lvl2pPr>
    <a:lvl3pPr marL="913960" algn="l" defTabSz="913960" rtl="0" eaLnBrk="1" latinLnBrk="0" hangingPunct="1">
      <a:defRPr sz="1800" kern="1200">
        <a:solidFill>
          <a:schemeClr val="tx1"/>
        </a:solidFill>
        <a:latin typeface="+mn-lt"/>
        <a:ea typeface="+mn-ea"/>
        <a:cs typeface="+mn-cs"/>
      </a:defRPr>
    </a:lvl3pPr>
    <a:lvl4pPr marL="1370941" algn="l" defTabSz="913960" rtl="0" eaLnBrk="1" latinLnBrk="0" hangingPunct="1">
      <a:defRPr sz="1800" kern="1200">
        <a:solidFill>
          <a:schemeClr val="tx1"/>
        </a:solidFill>
        <a:latin typeface="+mn-lt"/>
        <a:ea typeface="+mn-ea"/>
        <a:cs typeface="+mn-cs"/>
      </a:defRPr>
    </a:lvl4pPr>
    <a:lvl5pPr marL="1827921" algn="l" defTabSz="913960" rtl="0" eaLnBrk="1" latinLnBrk="0" hangingPunct="1">
      <a:defRPr sz="1800" kern="1200">
        <a:solidFill>
          <a:schemeClr val="tx1"/>
        </a:solidFill>
        <a:latin typeface="+mn-lt"/>
        <a:ea typeface="+mn-ea"/>
        <a:cs typeface="+mn-cs"/>
      </a:defRPr>
    </a:lvl5pPr>
    <a:lvl6pPr marL="2284902" algn="l" defTabSz="913960" rtl="0" eaLnBrk="1" latinLnBrk="0" hangingPunct="1">
      <a:defRPr sz="1800" kern="1200">
        <a:solidFill>
          <a:schemeClr val="tx1"/>
        </a:solidFill>
        <a:latin typeface="+mn-lt"/>
        <a:ea typeface="+mn-ea"/>
        <a:cs typeface="+mn-cs"/>
      </a:defRPr>
    </a:lvl6pPr>
    <a:lvl7pPr marL="2741882" algn="l" defTabSz="913960" rtl="0" eaLnBrk="1" latinLnBrk="0" hangingPunct="1">
      <a:defRPr sz="1800" kern="1200">
        <a:solidFill>
          <a:schemeClr val="tx1"/>
        </a:solidFill>
        <a:latin typeface="+mn-lt"/>
        <a:ea typeface="+mn-ea"/>
        <a:cs typeface="+mn-cs"/>
      </a:defRPr>
    </a:lvl7pPr>
    <a:lvl8pPr marL="3198862" algn="l" defTabSz="913960" rtl="0" eaLnBrk="1" latinLnBrk="0" hangingPunct="1">
      <a:defRPr sz="1800" kern="1200">
        <a:solidFill>
          <a:schemeClr val="tx1"/>
        </a:solidFill>
        <a:latin typeface="+mn-lt"/>
        <a:ea typeface="+mn-ea"/>
        <a:cs typeface="+mn-cs"/>
      </a:defRPr>
    </a:lvl8pPr>
    <a:lvl9pPr marL="3655841" algn="l" defTabSz="91396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6">
          <p15:clr>
            <a:srgbClr val="A4A3A4"/>
          </p15:clr>
        </p15:guide>
        <p15:guide id="2" pos="3120">
          <p15:clr>
            <a:srgbClr val="A4A3A4"/>
          </p15:clr>
        </p15:guide>
      </p15:sldGuideLst>
    </p:ext>
    <p:ext uri="{2D200454-40CA-4A62-9FC3-DE9A4176ACB9}">
      <p15:notesGuideLst xmlns:p15="http://schemas.microsoft.com/office/powerpoint/2012/main">
        <p15:guide id="1" orient="horz" pos="3156">
          <p15:clr>
            <a:srgbClr val="A4A3A4"/>
          </p15:clr>
        </p15:guide>
        <p15:guide id="2" pos="217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AB2"/>
    <a:srgbClr val="A6A8B1"/>
    <a:srgbClr val="A50021"/>
    <a:srgbClr val="FE2255"/>
    <a:srgbClr val="ECECEC"/>
    <a:srgbClr val="E4E4E4"/>
    <a:srgbClr val="D6CDE1"/>
    <a:srgbClr val="C7BBD7"/>
    <a:srgbClr val="CCCCFF"/>
    <a:srgbClr val="2314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05D927-911F-4A07-971B-F501189BDE49}" v="26" dt="2025-09-23T04:55:40.82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1" autoAdjust="0"/>
    <p:restoredTop sz="96038" autoAdjust="0"/>
  </p:normalViewPr>
  <p:slideViewPr>
    <p:cSldViewPr showGuides="1">
      <p:cViewPr varScale="1">
        <p:scale>
          <a:sx n="99" d="100"/>
          <a:sy n="99" d="100"/>
        </p:scale>
        <p:origin x="1546" y="158"/>
      </p:cViewPr>
      <p:guideLst>
        <p:guide orient="horz" pos="4156"/>
        <p:guide pos="3120"/>
      </p:guideLst>
    </p:cSldViewPr>
  </p:slid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108" d="100"/>
          <a:sy n="108" d="100"/>
        </p:scale>
        <p:origin x="3472" y="224"/>
      </p:cViewPr>
      <p:guideLst>
        <p:guide orient="horz" pos="3156"/>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ba Egia" userId="c69532da-ca1a-42fd-9c10-0669922cb726" providerId="ADAL" clId="{9EB66C34-E435-4AF7-9AA6-9E8C3214776F}"/>
    <pc:docChg chg="undo custSel addSld delSld modSld sldOrd modMainMaster">
      <pc:chgData name="Joseba Egia" userId="c69532da-ca1a-42fd-9c10-0669922cb726" providerId="ADAL" clId="{9EB66C34-E435-4AF7-9AA6-9E8C3214776F}" dt="2025-09-23T07:33:39.271" v="245" actId="1036"/>
      <pc:docMkLst>
        <pc:docMk/>
      </pc:docMkLst>
      <pc:sldChg chg="addSp delSp modSp mod">
        <pc:chgData name="Joseba Egia" userId="c69532da-ca1a-42fd-9c10-0669922cb726" providerId="ADAL" clId="{9EB66C34-E435-4AF7-9AA6-9E8C3214776F}" dt="2025-09-23T04:51:21.315" v="175" actId="20577"/>
        <pc:sldMkLst>
          <pc:docMk/>
          <pc:sldMk cId="2516548878" sldId="2233"/>
        </pc:sldMkLst>
        <pc:spChg chg="add del mod">
          <ac:chgData name="Joseba Egia" userId="c69532da-ca1a-42fd-9c10-0669922cb726" providerId="ADAL" clId="{9EB66C34-E435-4AF7-9AA6-9E8C3214776F}" dt="2025-09-23T04:51:11.507" v="173" actId="478"/>
          <ac:spMkLst>
            <pc:docMk/>
            <pc:sldMk cId="2516548878" sldId="2233"/>
            <ac:spMk id="2" creationId="{7DFA4992-1C1C-899B-7F7A-8A7A1B3BEF67}"/>
          </ac:spMkLst>
        </pc:spChg>
        <pc:spChg chg="add mod">
          <ac:chgData name="Joseba Egia" userId="c69532da-ca1a-42fd-9c10-0669922cb726" providerId="ADAL" clId="{9EB66C34-E435-4AF7-9AA6-9E8C3214776F}" dt="2025-09-23T04:42:34.239" v="30" actId="1076"/>
          <ac:spMkLst>
            <pc:docMk/>
            <pc:sldMk cId="2516548878" sldId="2233"/>
            <ac:spMk id="3" creationId="{891B96AC-D23A-539B-DB5F-48A08158BFEF}"/>
          </ac:spMkLst>
        </pc:spChg>
        <pc:spChg chg="del">
          <ac:chgData name="Joseba Egia" userId="c69532da-ca1a-42fd-9c10-0669922cb726" providerId="ADAL" clId="{9EB66C34-E435-4AF7-9AA6-9E8C3214776F}" dt="2025-09-23T04:39:15.381" v="2" actId="478"/>
          <ac:spMkLst>
            <pc:docMk/>
            <pc:sldMk cId="2516548878" sldId="2233"/>
            <ac:spMk id="4" creationId="{821EE87C-0E7C-1732-38D2-2405463DE1EF}"/>
          </ac:spMkLst>
        </pc:spChg>
        <pc:spChg chg="add mod">
          <ac:chgData name="Joseba Egia" userId="c69532da-ca1a-42fd-9c10-0669922cb726" providerId="ADAL" clId="{9EB66C34-E435-4AF7-9AA6-9E8C3214776F}" dt="2025-09-23T04:50:52.640" v="168"/>
          <ac:spMkLst>
            <pc:docMk/>
            <pc:sldMk cId="2516548878" sldId="2233"/>
            <ac:spMk id="5" creationId="{281D8594-39C0-A6AF-ED98-7EA03CB646FC}"/>
          </ac:spMkLst>
        </pc:spChg>
        <pc:spChg chg="mod">
          <ac:chgData name="Joseba Egia" userId="c69532da-ca1a-42fd-9c10-0669922cb726" providerId="ADAL" clId="{9EB66C34-E435-4AF7-9AA6-9E8C3214776F}" dt="2025-09-23T04:51:21.315" v="175" actId="20577"/>
          <ac:spMkLst>
            <pc:docMk/>
            <pc:sldMk cId="2516548878" sldId="2233"/>
            <ac:spMk id="14" creationId="{425C929F-1DE7-F630-0CEE-059DCC9D5BB4}"/>
          </ac:spMkLst>
        </pc:spChg>
      </pc:sldChg>
      <pc:sldChg chg="addSp delSp modSp mod">
        <pc:chgData name="Joseba Egia" userId="c69532da-ca1a-42fd-9c10-0669922cb726" providerId="ADAL" clId="{9EB66C34-E435-4AF7-9AA6-9E8C3214776F}" dt="2025-09-23T04:52:40.630" v="179" actId="255"/>
        <pc:sldMkLst>
          <pc:docMk/>
          <pc:sldMk cId="129173479" sldId="2295"/>
        </pc:sldMkLst>
        <pc:spChg chg="add del">
          <ac:chgData name="Joseba Egia" userId="c69532da-ca1a-42fd-9c10-0669922cb726" providerId="ADAL" clId="{9EB66C34-E435-4AF7-9AA6-9E8C3214776F}" dt="2025-09-23T04:52:03.904" v="177" actId="22"/>
          <ac:spMkLst>
            <pc:docMk/>
            <pc:sldMk cId="129173479" sldId="2295"/>
            <ac:spMk id="4" creationId="{77357BEF-394F-235D-A105-C4E883717A2A}"/>
          </ac:spMkLst>
        </pc:spChg>
        <pc:spChg chg="add mod">
          <ac:chgData name="Joseba Egia" userId="c69532da-ca1a-42fd-9c10-0669922cb726" providerId="ADAL" clId="{9EB66C34-E435-4AF7-9AA6-9E8C3214776F}" dt="2025-09-23T04:52:35.733" v="178"/>
          <ac:spMkLst>
            <pc:docMk/>
            <pc:sldMk cId="129173479" sldId="2295"/>
            <ac:spMk id="7" creationId="{0B5FC822-8170-6DEC-C248-815E7181E3E2}"/>
          </ac:spMkLst>
        </pc:spChg>
        <pc:spChg chg="mod">
          <ac:chgData name="Joseba Egia" userId="c69532da-ca1a-42fd-9c10-0669922cb726" providerId="ADAL" clId="{9EB66C34-E435-4AF7-9AA6-9E8C3214776F}" dt="2025-09-23T04:48:58.199" v="146" actId="1036"/>
          <ac:spMkLst>
            <pc:docMk/>
            <pc:sldMk cId="129173479" sldId="2295"/>
            <ac:spMk id="27" creationId="{2DEA37F1-F279-9EE2-1AF8-FDE3F98FE156}"/>
          </ac:spMkLst>
        </pc:spChg>
        <pc:grpChg chg="del">
          <ac:chgData name="Joseba Egia" userId="c69532da-ca1a-42fd-9c10-0669922cb726" providerId="ADAL" clId="{9EB66C34-E435-4AF7-9AA6-9E8C3214776F}" dt="2025-09-23T04:50:19.173" v="166" actId="478"/>
          <ac:grpSpMkLst>
            <pc:docMk/>
            <pc:sldMk cId="129173479" sldId="2295"/>
            <ac:grpSpMk id="8" creationId="{FE2A7ED5-845E-C36C-59A8-E806B1CDBF50}"/>
          </ac:grpSpMkLst>
        </pc:grpChg>
        <pc:graphicFrameChg chg="modGraphic">
          <ac:chgData name="Joseba Egia" userId="c69532da-ca1a-42fd-9c10-0669922cb726" providerId="ADAL" clId="{9EB66C34-E435-4AF7-9AA6-9E8C3214776F}" dt="2025-09-23T04:52:40.630" v="179" actId="255"/>
          <ac:graphicFrameMkLst>
            <pc:docMk/>
            <pc:sldMk cId="129173479" sldId="2295"/>
            <ac:graphicFrameMk id="3" creationId="{2E5504EE-81A8-1755-C8CA-6B4408B40C72}"/>
          </ac:graphicFrameMkLst>
        </pc:graphicFrameChg>
      </pc:sldChg>
      <pc:sldChg chg="addSp delSp modSp mod">
        <pc:chgData name="Joseba Egia" userId="c69532da-ca1a-42fd-9c10-0669922cb726" providerId="ADAL" clId="{9EB66C34-E435-4AF7-9AA6-9E8C3214776F}" dt="2025-09-23T04:42:52.591" v="33" actId="14100"/>
        <pc:sldMkLst>
          <pc:docMk/>
          <pc:sldMk cId="3348865161" sldId="2296"/>
        </pc:sldMkLst>
        <pc:spChg chg="add mod">
          <ac:chgData name="Joseba Egia" userId="c69532da-ca1a-42fd-9c10-0669922cb726" providerId="ADAL" clId="{9EB66C34-E435-4AF7-9AA6-9E8C3214776F}" dt="2025-09-23T04:40:24.965" v="12" actId="20577"/>
          <ac:spMkLst>
            <pc:docMk/>
            <pc:sldMk cId="3348865161" sldId="2296"/>
            <ac:spMk id="2" creationId="{62AE66F9-8DB3-CF3B-127F-30E24EC78BF7}"/>
          </ac:spMkLst>
        </pc:spChg>
        <pc:spChg chg="add mod">
          <ac:chgData name="Joseba Egia" userId="c69532da-ca1a-42fd-9c10-0669922cb726" providerId="ADAL" clId="{9EB66C34-E435-4AF7-9AA6-9E8C3214776F}" dt="2025-09-23T04:40:40.697" v="15" actId="20577"/>
          <ac:spMkLst>
            <pc:docMk/>
            <pc:sldMk cId="3348865161" sldId="2296"/>
            <ac:spMk id="4" creationId="{EEAA92EC-6D0D-904B-9186-11B95EFA6960}"/>
          </ac:spMkLst>
        </pc:spChg>
        <pc:spChg chg="add mod">
          <ac:chgData name="Joseba Egia" userId="c69532da-ca1a-42fd-9c10-0669922cb726" providerId="ADAL" clId="{9EB66C34-E435-4AF7-9AA6-9E8C3214776F}" dt="2025-09-23T04:42:52.591" v="33" actId="14100"/>
          <ac:spMkLst>
            <pc:docMk/>
            <pc:sldMk cId="3348865161" sldId="2296"/>
            <ac:spMk id="5" creationId="{99AB1B79-D999-ECC6-499C-4D4B0150267A}"/>
          </ac:spMkLst>
        </pc:spChg>
        <pc:spChg chg="del">
          <ac:chgData name="Joseba Egia" userId="c69532da-ca1a-42fd-9c10-0669922cb726" providerId="ADAL" clId="{9EB66C34-E435-4AF7-9AA6-9E8C3214776F}" dt="2025-09-23T04:39:51.184" v="6" actId="478"/>
          <ac:spMkLst>
            <pc:docMk/>
            <pc:sldMk cId="3348865161" sldId="2296"/>
            <ac:spMk id="34" creationId="{84FC299A-A64A-EE6E-9A6D-803BF6B9AF7E}"/>
          </ac:spMkLst>
        </pc:spChg>
      </pc:sldChg>
      <pc:sldChg chg="del">
        <pc:chgData name="Joseba Egia" userId="c69532da-ca1a-42fd-9c10-0669922cb726" providerId="ADAL" clId="{9EB66C34-E435-4AF7-9AA6-9E8C3214776F}" dt="2025-09-23T04:49:39.725" v="149" actId="47"/>
        <pc:sldMkLst>
          <pc:docMk/>
          <pc:sldMk cId="1963742559" sldId="2297"/>
        </pc:sldMkLst>
      </pc:sldChg>
      <pc:sldChg chg="del">
        <pc:chgData name="Joseba Egia" userId="c69532da-ca1a-42fd-9c10-0669922cb726" providerId="ADAL" clId="{9EB66C34-E435-4AF7-9AA6-9E8C3214776F}" dt="2025-09-23T04:55:04.527" v="202" actId="47"/>
        <pc:sldMkLst>
          <pc:docMk/>
          <pc:sldMk cId="3002212770" sldId="2300"/>
        </pc:sldMkLst>
      </pc:sldChg>
      <pc:sldChg chg="addSp delSp modSp mod">
        <pc:chgData name="Joseba Egia" userId="c69532da-ca1a-42fd-9c10-0669922cb726" providerId="ADAL" clId="{9EB66C34-E435-4AF7-9AA6-9E8C3214776F}" dt="2025-09-23T07:33:39.271" v="245" actId="1036"/>
        <pc:sldMkLst>
          <pc:docMk/>
          <pc:sldMk cId="3267086273" sldId="2301"/>
        </pc:sldMkLst>
        <pc:spChg chg="add mod">
          <ac:chgData name="Joseba Egia" userId="c69532da-ca1a-42fd-9c10-0669922cb726" providerId="ADAL" clId="{9EB66C34-E435-4AF7-9AA6-9E8C3214776F}" dt="2025-09-23T04:43:15.120" v="36" actId="1076"/>
          <ac:spMkLst>
            <pc:docMk/>
            <pc:sldMk cId="3267086273" sldId="2301"/>
            <ac:spMk id="4" creationId="{F4EA0A63-D6EF-FEB4-4BB0-7CE90E910F64}"/>
          </ac:spMkLst>
        </pc:spChg>
        <pc:spChg chg="add mod">
          <ac:chgData name="Joseba Egia" userId="c69532da-ca1a-42fd-9c10-0669922cb726" providerId="ADAL" clId="{9EB66C34-E435-4AF7-9AA6-9E8C3214776F}" dt="2025-09-23T04:44:19.260" v="80" actId="20577"/>
          <ac:spMkLst>
            <pc:docMk/>
            <pc:sldMk cId="3267086273" sldId="2301"/>
            <ac:spMk id="5" creationId="{5F30FF08-5780-B365-7108-B7AFA357E20C}"/>
          </ac:spMkLst>
        </pc:spChg>
        <pc:spChg chg="add mod">
          <ac:chgData name="Joseba Egia" userId="c69532da-ca1a-42fd-9c10-0669922cb726" providerId="ADAL" clId="{9EB66C34-E435-4AF7-9AA6-9E8C3214776F}" dt="2025-09-23T04:44:30.542" v="85" actId="20577"/>
          <ac:spMkLst>
            <pc:docMk/>
            <pc:sldMk cId="3267086273" sldId="2301"/>
            <ac:spMk id="6" creationId="{10AFE9EE-431E-E31A-4EC1-F2CA656E9D38}"/>
          </ac:spMkLst>
        </pc:spChg>
        <pc:spChg chg="mod">
          <ac:chgData name="Joseba Egia" userId="c69532da-ca1a-42fd-9c10-0669922cb726" providerId="ADAL" clId="{9EB66C34-E435-4AF7-9AA6-9E8C3214776F}" dt="2025-09-23T07:33:39.271" v="245" actId="1036"/>
          <ac:spMkLst>
            <pc:docMk/>
            <pc:sldMk cId="3267086273" sldId="2301"/>
            <ac:spMk id="33" creationId="{32FC5A35-34C4-96D8-048B-012B8B4EC742}"/>
          </ac:spMkLst>
        </pc:spChg>
        <pc:spChg chg="del mod">
          <ac:chgData name="Joseba Egia" userId="c69532da-ca1a-42fd-9c10-0669922cb726" providerId="ADAL" clId="{9EB66C34-E435-4AF7-9AA6-9E8C3214776F}" dt="2025-09-23T04:43:46.770" v="40" actId="478"/>
          <ac:spMkLst>
            <pc:docMk/>
            <pc:sldMk cId="3267086273" sldId="2301"/>
            <ac:spMk id="34" creationId="{DD948735-66D7-5216-85C3-42894ADF3BEE}"/>
          </ac:spMkLst>
        </pc:spChg>
      </pc:sldChg>
      <pc:sldChg chg="addSp modSp mod">
        <pc:chgData name="Joseba Egia" userId="c69532da-ca1a-42fd-9c10-0669922cb726" providerId="ADAL" clId="{9EB66C34-E435-4AF7-9AA6-9E8C3214776F}" dt="2025-09-23T05:06:49.145" v="241" actId="1036"/>
        <pc:sldMkLst>
          <pc:docMk/>
          <pc:sldMk cId="3056233259" sldId="2302"/>
        </pc:sldMkLst>
        <pc:spChg chg="add mod">
          <ac:chgData name="Joseba Egia" userId="c69532da-ca1a-42fd-9c10-0669922cb726" providerId="ADAL" clId="{9EB66C34-E435-4AF7-9AA6-9E8C3214776F}" dt="2025-09-23T04:45:03.509" v="92" actId="14100"/>
          <ac:spMkLst>
            <pc:docMk/>
            <pc:sldMk cId="3056233259" sldId="2302"/>
            <ac:spMk id="5" creationId="{A752261D-19A7-E7ED-0DAB-D16970FC6FB4}"/>
          </ac:spMkLst>
        </pc:spChg>
        <pc:spChg chg="mod">
          <ac:chgData name="Joseba Egia" userId="c69532da-ca1a-42fd-9c10-0669922cb726" providerId="ADAL" clId="{9EB66C34-E435-4AF7-9AA6-9E8C3214776F}" dt="2025-09-23T04:41:39.128" v="25" actId="1035"/>
          <ac:spMkLst>
            <pc:docMk/>
            <pc:sldMk cId="3056233259" sldId="2302"/>
            <ac:spMk id="33" creationId="{D763A998-5FDF-987D-A3D5-9EF784813B9F}"/>
          </ac:spMkLst>
        </pc:spChg>
        <pc:graphicFrameChg chg="mod modGraphic">
          <ac:chgData name="Joseba Egia" userId="c69532da-ca1a-42fd-9c10-0669922cb726" providerId="ADAL" clId="{9EB66C34-E435-4AF7-9AA6-9E8C3214776F}" dt="2025-09-23T05:06:49.145" v="241" actId="1036"/>
          <ac:graphicFrameMkLst>
            <pc:docMk/>
            <pc:sldMk cId="3056233259" sldId="2302"/>
            <ac:graphicFrameMk id="4" creationId="{6F6D8D2B-3507-77CF-C94C-27A737887B42}"/>
          </ac:graphicFrameMkLst>
        </pc:graphicFrameChg>
      </pc:sldChg>
      <pc:sldChg chg="addSp delSp modSp mod">
        <pc:chgData name="Joseba Egia" userId="c69532da-ca1a-42fd-9c10-0669922cb726" providerId="ADAL" clId="{9EB66C34-E435-4AF7-9AA6-9E8C3214776F}" dt="2025-09-23T05:13:57.414" v="244" actId="1036"/>
        <pc:sldMkLst>
          <pc:docMk/>
          <pc:sldMk cId="4025561462" sldId="2303"/>
        </pc:sldMkLst>
        <pc:spChg chg="add mod">
          <ac:chgData name="Joseba Egia" userId="c69532da-ca1a-42fd-9c10-0669922cb726" providerId="ADAL" clId="{9EB66C34-E435-4AF7-9AA6-9E8C3214776F}" dt="2025-09-23T04:47:50.614" v="135" actId="14100"/>
          <ac:spMkLst>
            <pc:docMk/>
            <pc:sldMk cId="4025561462" sldId="2303"/>
            <ac:spMk id="4" creationId="{8BC91A87-DEDE-E293-25C4-632B6C9D2D4C}"/>
          </ac:spMkLst>
        </pc:spChg>
        <pc:grpChg chg="del mod">
          <ac:chgData name="Joseba Egia" userId="c69532da-ca1a-42fd-9c10-0669922cb726" providerId="ADAL" clId="{9EB66C34-E435-4AF7-9AA6-9E8C3214776F}" dt="2025-09-23T04:45:58.561" v="97" actId="165"/>
          <ac:grpSpMkLst>
            <pc:docMk/>
            <pc:sldMk cId="4025561462" sldId="2303"/>
            <ac:grpSpMk id="10" creationId="{786369CA-AA4F-F51D-A9C0-6CF99B4F34E1}"/>
          </ac:grpSpMkLst>
        </pc:grpChg>
        <pc:grpChg chg="del">
          <ac:chgData name="Joseba Egia" userId="c69532da-ca1a-42fd-9c10-0669922cb726" providerId="ADAL" clId="{9EB66C34-E435-4AF7-9AA6-9E8C3214776F}" dt="2025-09-23T04:47:21.084" v="130" actId="478"/>
          <ac:grpSpMkLst>
            <pc:docMk/>
            <pc:sldMk cId="4025561462" sldId="2303"/>
            <ac:grpSpMk id="14" creationId="{AC20D87A-4842-3F09-4C62-DCA958ABA5B2}"/>
          </ac:grpSpMkLst>
        </pc:grpChg>
        <pc:graphicFrameChg chg="modGraphic">
          <ac:chgData name="Joseba Egia" userId="c69532da-ca1a-42fd-9c10-0669922cb726" providerId="ADAL" clId="{9EB66C34-E435-4AF7-9AA6-9E8C3214776F}" dt="2025-09-23T04:47:02.349" v="125" actId="20577"/>
          <ac:graphicFrameMkLst>
            <pc:docMk/>
            <pc:sldMk cId="4025561462" sldId="2303"/>
            <ac:graphicFrameMk id="9" creationId="{91305303-1787-F396-43AB-ACF9B69911DC}"/>
          </ac:graphicFrameMkLst>
        </pc:graphicFrameChg>
        <pc:picChg chg="add mod">
          <ac:chgData name="Joseba Egia" userId="c69532da-ca1a-42fd-9c10-0669922cb726" providerId="ADAL" clId="{9EB66C34-E435-4AF7-9AA6-9E8C3214776F}" dt="2025-09-23T05:13:57.414" v="244" actId="1036"/>
          <ac:picMkLst>
            <pc:docMk/>
            <pc:sldMk cId="4025561462" sldId="2303"/>
            <ac:picMk id="3" creationId="{AE35C263-C814-6505-E3B1-20DE6B52D25C}"/>
          </ac:picMkLst>
        </pc:picChg>
        <pc:picChg chg="mod topLvl">
          <ac:chgData name="Joseba Egia" userId="c69532da-ca1a-42fd-9c10-0669922cb726" providerId="ADAL" clId="{9EB66C34-E435-4AF7-9AA6-9E8C3214776F}" dt="2025-09-23T05:13:57.414" v="244" actId="1036"/>
          <ac:picMkLst>
            <pc:docMk/>
            <pc:sldMk cId="4025561462" sldId="2303"/>
            <ac:picMk id="11" creationId="{1696724F-DE84-E5B1-03F6-6C2FFE1973FD}"/>
          </ac:picMkLst>
        </pc:picChg>
        <pc:picChg chg="mod topLvl">
          <ac:chgData name="Joseba Egia" userId="c69532da-ca1a-42fd-9c10-0669922cb726" providerId="ADAL" clId="{9EB66C34-E435-4AF7-9AA6-9E8C3214776F}" dt="2025-09-23T05:13:57.414" v="244" actId="1036"/>
          <ac:picMkLst>
            <pc:docMk/>
            <pc:sldMk cId="4025561462" sldId="2303"/>
            <ac:picMk id="12" creationId="{54096363-C654-9024-CB6C-578999E927FC}"/>
          </ac:picMkLst>
        </pc:picChg>
        <pc:picChg chg="mod topLvl">
          <ac:chgData name="Joseba Egia" userId="c69532da-ca1a-42fd-9c10-0669922cb726" providerId="ADAL" clId="{9EB66C34-E435-4AF7-9AA6-9E8C3214776F}" dt="2025-09-23T05:13:57.414" v="244" actId="1036"/>
          <ac:picMkLst>
            <pc:docMk/>
            <pc:sldMk cId="4025561462" sldId="2303"/>
            <ac:picMk id="13" creationId="{511E14F7-4433-6D59-6B91-616882DCEA5F}"/>
          </ac:picMkLst>
        </pc:picChg>
      </pc:sldChg>
      <pc:sldChg chg="modSp mod">
        <pc:chgData name="Joseba Egia" userId="c69532da-ca1a-42fd-9c10-0669922cb726" providerId="ADAL" clId="{9EB66C34-E435-4AF7-9AA6-9E8C3214776F}" dt="2025-09-23T04:48:21.972" v="139" actId="14100"/>
        <pc:sldMkLst>
          <pc:docMk/>
          <pc:sldMk cId="3596647098" sldId="2304"/>
        </pc:sldMkLst>
        <pc:spChg chg="mod">
          <ac:chgData name="Joseba Egia" userId="c69532da-ca1a-42fd-9c10-0669922cb726" providerId="ADAL" clId="{9EB66C34-E435-4AF7-9AA6-9E8C3214776F}" dt="2025-09-23T04:48:21.972" v="139" actId="14100"/>
          <ac:spMkLst>
            <pc:docMk/>
            <pc:sldMk cId="3596647098" sldId="2304"/>
            <ac:spMk id="3" creationId="{C4B66554-85CA-788D-562F-FBE9C443DDC7}"/>
          </ac:spMkLst>
        </pc:spChg>
      </pc:sldChg>
      <pc:sldChg chg="del">
        <pc:chgData name="Joseba Egia" userId="c69532da-ca1a-42fd-9c10-0669922cb726" providerId="ADAL" clId="{9EB66C34-E435-4AF7-9AA6-9E8C3214776F}" dt="2025-09-23T04:55:50.109" v="235" actId="47"/>
        <pc:sldMkLst>
          <pc:docMk/>
          <pc:sldMk cId="1951740937" sldId="2306"/>
        </pc:sldMkLst>
      </pc:sldChg>
      <pc:sldChg chg="modSp mod">
        <pc:chgData name="Joseba Egia" userId="c69532da-ca1a-42fd-9c10-0669922cb726" providerId="ADAL" clId="{9EB66C34-E435-4AF7-9AA6-9E8C3214776F}" dt="2025-09-23T04:56:24.698" v="236" actId="122"/>
        <pc:sldMkLst>
          <pc:docMk/>
          <pc:sldMk cId="3356141399" sldId="2307"/>
        </pc:sldMkLst>
        <pc:spChg chg="mod">
          <ac:chgData name="Joseba Egia" userId="c69532da-ca1a-42fd-9c10-0669922cb726" providerId="ADAL" clId="{9EB66C34-E435-4AF7-9AA6-9E8C3214776F}" dt="2025-09-23T04:56:24.698" v="236" actId="122"/>
          <ac:spMkLst>
            <pc:docMk/>
            <pc:sldMk cId="3356141399" sldId="2307"/>
            <ac:spMk id="3" creationId="{CB41915B-DA4A-AFD3-C622-95DF94075A66}"/>
          </ac:spMkLst>
        </pc:spChg>
      </pc:sldChg>
      <pc:sldChg chg="delSp modSp add mod ord">
        <pc:chgData name="Joseba Egia" userId="c69532da-ca1a-42fd-9c10-0669922cb726" providerId="ADAL" clId="{9EB66C34-E435-4AF7-9AA6-9E8C3214776F}" dt="2025-09-23T04:54:51.827" v="201" actId="948"/>
        <pc:sldMkLst>
          <pc:docMk/>
          <pc:sldMk cId="3056828577" sldId="2308"/>
        </pc:sldMkLst>
        <pc:spChg chg="mod">
          <ac:chgData name="Joseba Egia" userId="c69532da-ca1a-42fd-9c10-0669922cb726" providerId="ADAL" clId="{9EB66C34-E435-4AF7-9AA6-9E8C3214776F}" dt="2025-09-23T04:54:02.709" v="191" actId="255"/>
          <ac:spMkLst>
            <pc:docMk/>
            <pc:sldMk cId="3056828577" sldId="2308"/>
            <ac:spMk id="2" creationId="{EC9E3CE3-54DC-7A49-232C-802FCE133D29}"/>
          </ac:spMkLst>
        </pc:spChg>
        <pc:spChg chg="mod">
          <ac:chgData name="Joseba Egia" userId="c69532da-ca1a-42fd-9c10-0669922cb726" providerId="ADAL" clId="{9EB66C34-E435-4AF7-9AA6-9E8C3214776F}" dt="2025-09-23T04:53:12.533" v="185"/>
          <ac:spMkLst>
            <pc:docMk/>
            <pc:sldMk cId="3056828577" sldId="2308"/>
            <ac:spMk id="3" creationId="{3CC9F304-8210-B62A-0BD3-69A9CAD7B2C3}"/>
          </ac:spMkLst>
        </pc:spChg>
        <pc:spChg chg="mod">
          <ac:chgData name="Joseba Egia" userId="c69532da-ca1a-42fd-9c10-0669922cb726" providerId="ADAL" clId="{9EB66C34-E435-4AF7-9AA6-9E8C3214776F}" dt="2025-09-23T04:54:51.827" v="201" actId="948"/>
          <ac:spMkLst>
            <pc:docMk/>
            <pc:sldMk cId="3056828577" sldId="2308"/>
            <ac:spMk id="4" creationId="{1DE83F55-17EA-1A83-1ADF-8FF23E51E26F}"/>
          </ac:spMkLst>
        </pc:spChg>
        <pc:spChg chg="del">
          <ac:chgData name="Joseba Egia" userId="c69532da-ca1a-42fd-9c10-0669922cb726" providerId="ADAL" clId="{9EB66C34-E435-4AF7-9AA6-9E8C3214776F}" dt="2025-09-23T04:53:08.180" v="183" actId="478"/>
          <ac:spMkLst>
            <pc:docMk/>
            <pc:sldMk cId="3056828577" sldId="2308"/>
            <ac:spMk id="5" creationId="{479D6AC0-4270-A984-6084-407E2141A7A6}"/>
          </ac:spMkLst>
        </pc:spChg>
      </pc:sldChg>
      <pc:sldChg chg="add del">
        <pc:chgData name="Joseba Egia" userId="c69532da-ca1a-42fd-9c10-0669922cb726" providerId="ADAL" clId="{9EB66C34-E435-4AF7-9AA6-9E8C3214776F}" dt="2025-09-23T04:44:34.977" v="86" actId="47"/>
        <pc:sldMkLst>
          <pc:docMk/>
          <pc:sldMk cId="3260133800" sldId="2308"/>
        </pc:sldMkLst>
      </pc:sldChg>
      <pc:sldChg chg="add del">
        <pc:chgData name="Joseba Egia" userId="c69532da-ca1a-42fd-9c10-0669922cb726" providerId="ADAL" clId="{9EB66C34-E435-4AF7-9AA6-9E8C3214776F}" dt="2025-09-23T04:40:47.087" v="16" actId="47"/>
        <pc:sldMkLst>
          <pc:docMk/>
          <pc:sldMk cId="3564230028" sldId="2308"/>
        </pc:sldMkLst>
      </pc:sldChg>
      <pc:sldChg chg="delSp modSp add mod">
        <pc:chgData name="Joseba Egia" userId="c69532da-ca1a-42fd-9c10-0669922cb726" providerId="ADAL" clId="{9EB66C34-E435-4AF7-9AA6-9E8C3214776F}" dt="2025-09-23T04:55:46.461" v="234" actId="255"/>
        <pc:sldMkLst>
          <pc:docMk/>
          <pc:sldMk cId="4134778058" sldId="2309"/>
        </pc:sldMkLst>
        <pc:spChg chg="mod">
          <ac:chgData name="Joseba Egia" userId="c69532da-ca1a-42fd-9c10-0669922cb726" providerId="ADAL" clId="{9EB66C34-E435-4AF7-9AA6-9E8C3214776F}" dt="2025-09-23T04:55:46.461" v="234" actId="255"/>
          <ac:spMkLst>
            <pc:docMk/>
            <pc:sldMk cId="4134778058" sldId="2309"/>
            <ac:spMk id="2" creationId="{29BB3BF6-4DCD-45E8-2F98-B5EE287E518C}"/>
          </ac:spMkLst>
        </pc:spChg>
        <pc:spChg chg="del">
          <ac:chgData name="Joseba Egia" userId="c69532da-ca1a-42fd-9c10-0669922cb726" providerId="ADAL" clId="{9EB66C34-E435-4AF7-9AA6-9E8C3214776F}" dt="2025-09-23T04:55:16.497" v="204" actId="478"/>
          <ac:spMkLst>
            <pc:docMk/>
            <pc:sldMk cId="4134778058" sldId="2309"/>
            <ac:spMk id="4" creationId="{524207B4-161E-2F7D-48FB-CAAF854CD5D3}"/>
          </ac:spMkLst>
        </pc:spChg>
      </pc:sldChg>
      <pc:sldMasterChg chg="modSldLayout">
        <pc:chgData name="Joseba Egia" userId="c69532da-ca1a-42fd-9c10-0669922cb726" providerId="ADAL" clId="{9EB66C34-E435-4AF7-9AA6-9E8C3214776F}" dt="2025-09-23T04:49:17.853" v="148"/>
        <pc:sldMasterMkLst>
          <pc:docMk/>
          <pc:sldMasterMk cId="2461504546" sldId="2147483663"/>
        </pc:sldMasterMkLst>
        <pc:sldLayoutChg chg="delSp modSp mod">
          <pc:chgData name="Joseba Egia" userId="c69532da-ca1a-42fd-9c10-0669922cb726" providerId="ADAL" clId="{9EB66C34-E435-4AF7-9AA6-9E8C3214776F}" dt="2025-09-23T04:49:17.853" v="148"/>
          <pc:sldLayoutMkLst>
            <pc:docMk/>
            <pc:sldMasterMk cId="2461504546" sldId="2147483663"/>
            <pc:sldLayoutMk cId="1646984267" sldId="2147483670"/>
          </pc:sldLayoutMkLst>
          <pc:spChg chg="mod">
            <ac:chgData name="Joseba Egia" userId="c69532da-ca1a-42fd-9c10-0669922cb726" providerId="ADAL" clId="{9EB66C34-E435-4AF7-9AA6-9E8C3214776F}" dt="2025-09-23T04:49:17.853" v="148"/>
            <ac:spMkLst>
              <pc:docMk/>
              <pc:sldMasterMk cId="2461504546" sldId="2147483663"/>
              <pc:sldLayoutMk cId="1646984267" sldId="2147483670"/>
              <ac:spMk id="2" creationId="{0107DDBF-D6E7-E86C-3916-2C6CDD50AE0E}"/>
            </ac:spMkLst>
          </pc:spChg>
          <pc:spChg chg="del">
            <ac:chgData name="Joseba Egia" userId="c69532da-ca1a-42fd-9c10-0669922cb726" providerId="ADAL" clId="{9EB66C34-E435-4AF7-9AA6-9E8C3214776F}" dt="2025-09-23T04:49:15.488" v="147" actId="478"/>
            <ac:spMkLst>
              <pc:docMk/>
              <pc:sldMasterMk cId="2461504546" sldId="2147483663"/>
              <pc:sldLayoutMk cId="1646984267" sldId="2147483670"/>
              <ac:spMk id="3" creationId="{D64F4BDE-9974-6836-8965-67283F01FFD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7"/>
            <a:ext cx="2984870" cy="500936"/>
          </a:xfrm>
          <a:prstGeom prst="rect">
            <a:avLst/>
          </a:prstGeom>
        </p:spPr>
        <p:txBody>
          <a:bodyPr vert="horz" lIns="92440" tIns="46219" rIns="92440" bIns="46219" rtlCol="0"/>
          <a:lstStyle>
            <a:lvl1pPr algn="l">
              <a:defRPr sz="1200"/>
            </a:lvl1pPr>
          </a:lstStyle>
          <a:p>
            <a:endParaRPr lang="es-ES" dirty="0"/>
          </a:p>
        </p:txBody>
      </p:sp>
      <p:sp>
        <p:nvSpPr>
          <p:cNvPr id="3" name="2 Marcador de fecha"/>
          <p:cNvSpPr>
            <a:spLocks noGrp="1"/>
          </p:cNvSpPr>
          <p:nvPr>
            <p:ph type="dt" sz="quarter" idx="1"/>
          </p:nvPr>
        </p:nvSpPr>
        <p:spPr>
          <a:xfrm>
            <a:off x="3901699" y="7"/>
            <a:ext cx="2984870" cy="500936"/>
          </a:xfrm>
          <a:prstGeom prst="rect">
            <a:avLst/>
          </a:prstGeom>
        </p:spPr>
        <p:txBody>
          <a:bodyPr vert="horz" lIns="92440" tIns="46219" rIns="92440" bIns="46219" rtlCol="0"/>
          <a:lstStyle>
            <a:lvl1pPr algn="r">
              <a:defRPr sz="1200"/>
            </a:lvl1pPr>
          </a:lstStyle>
          <a:p>
            <a:fld id="{BCF85224-3B50-46FE-A333-5A987589AA4B}" type="datetimeFigureOut">
              <a:rPr lang="es-ES" smtClean="0"/>
              <a:t>23/09/2025</a:t>
            </a:fld>
            <a:endParaRPr lang="es-ES" dirty="0"/>
          </a:p>
        </p:txBody>
      </p:sp>
      <p:sp>
        <p:nvSpPr>
          <p:cNvPr id="4" name="3 Marcador de pie de página"/>
          <p:cNvSpPr>
            <a:spLocks noGrp="1"/>
          </p:cNvSpPr>
          <p:nvPr>
            <p:ph type="ftr" sz="quarter" idx="2"/>
          </p:nvPr>
        </p:nvSpPr>
        <p:spPr>
          <a:xfrm>
            <a:off x="4" y="9516045"/>
            <a:ext cx="2984870" cy="500936"/>
          </a:xfrm>
          <a:prstGeom prst="rect">
            <a:avLst/>
          </a:prstGeom>
        </p:spPr>
        <p:txBody>
          <a:bodyPr vert="horz" lIns="92440" tIns="46219" rIns="92440" bIns="46219"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901699" y="9516045"/>
            <a:ext cx="2984870" cy="500936"/>
          </a:xfrm>
          <a:prstGeom prst="rect">
            <a:avLst/>
          </a:prstGeom>
        </p:spPr>
        <p:txBody>
          <a:bodyPr vert="horz" lIns="92440" tIns="46219" rIns="92440" bIns="46219" rtlCol="0" anchor="b"/>
          <a:lstStyle>
            <a:lvl1pPr algn="r">
              <a:defRPr sz="1200"/>
            </a:lvl1pPr>
          </a:lstStyle>
          <a:p>
            <a:fld id="{10B4E017-CB05-4853-8175-A3E7E976E53B}" type="slidenum">
              <a:rPr lang="es-ES" smtClean="0"/>
              <a:t>‹Nº›</a:t>
            </a:fld>
            <a:endParaRPr lang="es-ES" dirty="0"/>
          </a:p>
        </p:txBody>
      </p:sp>
    </p:spTree>
    <p:extLst>
      <p:ext uri="{BB962C8B-B14F-4D97-AF65-F5344CB8AC3E}">
        <p14:creationId xmlns:p14="http://schemas.microsoft.com/office/powerpoint/2010/main" val="227854765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55" userDrawn="1">
          <p15:clr>
            <a:srgbClr val="F26B43"/>
          </p15:clr>
        </p15:guide>
        <p15:guide id="2" pos="2169"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7"/>
            <a:ext cx="2984870" cy="500936"/>
          </a:xfrm>
          <a:prstGeom prst="rect">
            <a:avLst/>
          </a:prstGeom>
        </p:spPr>
        <p:txBody>
          <a:bodyPr vert="horz" lIns="92440" tIns="46219" rIns="92440" bIns="46219" rtlCol="0"/>
          <a:lstStyle>
            <a:lvl1pPr algn="l">
              <a:defRPr sz="1200"/>
            </a:lvl1pPr>
          </a:lstStyle>
          <a:p>
            <a:endParaRPr lang="es-ES" dirty="0"/>
          </a:p>
        </p:txBody>
      </p:sp>
      <p:sp>
        <p:nvSpPr>
          <p:cNvPr id="3" name="2 Marcador de fecha"/>
          <p:cNvSpPr>
            <a:spLocks noGrp="1"/>
          </p:cNvSpPr>
          <p:nvPr>
            <p:ph type="dt" idx="1"/>
          </p:nvPr>
        </p:nvSpPr>
        <p:spPr>
          <a:xfrm>
            <a:off x="3901699" y="7"/>
            <a:ext cx="2984870" cy="500936"/>
          </a:xfrm>
          <a:prstGeom prst="rect">
            <a:avLst/>
          </a:prstGeom>
        </p:spPr>
        <p:txBody>
          <a:bodyPr vert="horz" lIns="92440" tIns="46219" rIns="92440" bIns="46219" rtlCol="0"/>
          <a:lstStyle>
            <a:lvl1pPr algn="r">
              <a:defRPr sz="1200"/>
            </a:lvl1pPr>
          </a:lstStyle>
          <a:p>
            <a:fld id="{2AF61E80-39AC-4752-9D39-8F31A72CB563}" type="datetimeFigureOut">
              <a:rPr lang="es-ES" smtClean="0"/>
              <a:t>23/09/2025</a:t>
            </a:fld>
            <a:endParaRPr lang="es-ES" dirty="0"/>
          </a:p>
        </p:txBody>
      </p:sp>
      <p:sp>
        <p:nvSpPr>
          <p:cNvPr id="4" name="3 Marcador de imagen de diapositiva"/>
          <p:cNvSpPr>
            <a:spLocks noGrp="1" noRot="1" noChangeAspect="1"/>
          </p:cNvSpPr>
          <p:nvPr>
            <p:ph type="sldImg" idx="2"/>
          </p:nvPr>
        </p:nvSpPr>
        <p:spPr>
          <a:xfrm>
            <a:off x="731838" y="754063"/>
            <a:ext cx="5424487" cy="3754437"/>
          </a:xfrm>
          <a:prstGeom prst="rect">
            <a:avLst/>
          </a:prstGeom>
          <a:noFill/>
          <a:ln w="12700">
            <a:solidFill>
              <a:prstClr val="black"/>
            </a:solidFill>
          </a:ln>
        </p:spPr>
        <p:txBody>
          <a:bodyPr vert="horz" lIns="92440" tIns="46219" rIns="92440" bIns="46219" rtlCol="0" anchor="ctr"/>
          <a:lstStyle/>
          <a:p>
            <a:endParaRPr lang="es-ES" dirty="0"/>
          </a:p>
        </p:txBody>
      </p:sp>
      <p:sp>
        <p:nvSpPr>
          <p:cNvPr id="5" name="4 Marcador de notas"/>
          <p:cNvSpPr>
            <a:spLocks noGrp="1"/>
          </p:cNvSpPr>
          <p:nvPr>
            <p:ph type="body" sz="quarter" idx="3"/>
          </p:nvPr>
        </p:nvSpPr>
        <p:spPr>
          <a:xfrm>
            <a:off x="688817" y="4758892"/>
            <a:ext cx="5510530" cy="4508419"/>
          </a:xfrm>
          <a:prstGeom prst="rect">
            <a:avLst/>
          </a:prstGeom>
        </p:spPr>
        <p:txBody>
          <a:bodyPr vert="horz" lIns="92440" tIns="46219" rIns="92440" bIns="4621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4" y="9516045"/>
            <a:ext cx="2984870" cy="500936"/>
          </a:xfrm>
          <a:prstGeom prst="rect">
            <a:avLst/>
          </a:prstGeom>
        </p:spPr>
        <p:txBody>
          <a:bodyPr vert="horz" lIns="92440" tIns="46219" rIns="92440" bIns="46219"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901699" y="9516045"/>
            <a:ext cx="2984870" cy="500936"/>
          </a:xfrm>
          <a:prstGeom prst="rect">
            <a:avLst/>
          </a:prstGeom>
        </p:spPr>
        <p:txBody>
          <a:bodyPr vert="horz" lIns="92440" tIns="46219" rIns="92440" bIns="46219" rtlCol="0" anchor="b"/>
          <a:lstStyle>
            <a:lvl1pPr algn="r">
              <a:defRPr sz="1200"/>
            </a:lvl1pPr>
          </a:lstStyle>
          <a:p>
            <a:fld id="{DF684819-29A4-41A2-9051-5759A5840FE0}" type="slidenum">
              <a:rPr lang="es-ES" smtClean="0"/>
              <a:t>‹Nº›</a:t>
            </a:fld>
            <a:endParaRPr lang="es-ES" dirty="0"/>
          </a:p>
        </p:txBody>
      </p:sp>
    </p:spTree>
    <p:extLst>
      <p:ext uri="{BB962C8B-B14F-4D97-AF65-F5344CB8AC3E}">
        <p14:creationId xmlns:p14="http://schemas.microsoft.com/office/powerpoint/2010/main" val="225135779"/>
      </p:ext>
    </p:extLst>
  </p:cSld>
  <p:clrMap bg1="lt1" tx1="dk1" bg2="lt2" tx2="dk2" accent1="accent1" accent2="accent2" accent3="accent3" accent4="accent4" accent5="accent5" accent6="accent6" hlink="hlink" folHlink="folHlink"/>
  <p:notesStyle>
    <a:lvl1pPr marL="0" algn="l" defTabSz="913960" rtl="0" eaLnBrk="1" latinLnBrk="0" hangingPunct="1">
      <a:defRPr sz="1200" kern="1200">
        <a:solidFill>
          <a:schemeClr val="tx1"/>
        </a:solidFill>
        <a:latin typeface="+mn-lt"/>
        <a:ea typeface="+mn-ea"/>
        <a:cs typeface="+mn-cs"/>
      </a:defRPr>
    </a:lvl1pPr>
    <a:lvl2pPr marL="456980" algn="l" defTabSz="913960" rtl="0" eaLnBrk="1" latinLnBrk="0" hangingPunct="1">
      <a:defRPr sz="1200" kern="1200">
        <a:solidFill>
          <a:schemeClr val="tx1"/>
        </a:solidFill>
        <a:latin typeface="+mn-lt"/>
        <a:ea typeface="+mn-ea"/>
        <a:cs typeface="+mn-cs"/>
      </a:defRPr>
    </a:lvl2pPr>
    <a:lvl3pPr marL="913960" algn="l" defTabSz="913960" rtl="0" eaLnBrk="1" latinLnBrk="0" hangingPunct="1">
      <a:defRPr sz="1200" kern="1200">
        <a:solidFill>
          <a:schemeClr val="tx1"/>
        </a:solidFill>
        <a:latin typeface="+mn-lt"/>
        <a:ea typeface="+mn-ea"/>
        <a:cs typeface="+mn-cs"/>
      </a:defRPr>
    </a:lvl3pPr>
    <a:lvl4pPr marL="1370941" algn="l" defTabSz="913960" rtl="0" eaLnBrk="1" latinLnBrk="0" hangingPunct="1">
      <a:defRPr sz="1200" kern="1200">
        <a:solidFill>
          <a:schemeClr val="tx1"/>
        </a:solidFill>
        <a:latin typeface="+mn-lt"/>
        <a:ea typeface="+mn-ea"/>
        <a:cs typeface="+mn-cs"/>
      </a:defRPr>
    </a:lvl4pPr>
    <a:lvl5pPr marL="1827921" algn="l" defTabSz="913960" rtl="0" eaLnBrk="1" latinLnBrk="0" hangingPunct="1">
      <a:defRPr sz="1200" kern="1200">
        <a:solidFill>
          <a:schemeClr val="tx1"/>
        </a:solidFill>
        <a:latin typeface="+mn-lt"/>
        <a:ea typeface="+mn-ea"/>
        <a:cs typeface="+mn-cs"/>
      </a:defRPr>
    </a:lvl5pPr>
    <a:lvl6pPr marL="2284902" algn="l" defTabSz="913960" rtl="0" eaLnBrk="1" latinLnBrk="0" hangingPunct="1">
      <a:defRPr sz="1200" kern="1200">
        <a:solidFill>
          <a:schemeClr val="tx1"/>
        </a:solidFill>
        <a:latin typeface="+mn-lt"/>
        <a:ea typeface="+mn-ea"/>
        <a:cs typeface="+mn-cs"/>
      </a:defRPr>
    </a:lvl6pPr>
    <a:lvl7pPr marL="2741882" algn="l" defTabSz="913960" rtl="0" eaLnBrk="1" latinLnBrk="0" hangingPunct="1">
      <a:defRPr sz="1200" kern="1200">
        <a:solidFill>
          <a:schemeClr val="tx1"/>
        </a:solidFill>
        <a:latin typeface="+mn-lt"/>
        <a:ea typeface="+mn-ea"/>
        <a:cs typeface="+mn-cs"/>
      </a:defRPr>
    </a:lvl7pPr>
    <a:lvl8pPr marL="3198862" algn="l" defTabSz="913960" rtl="0" eaLnBrk="1" latinLnBrk="0" hangingPunct="1">
      <a:defRPr sz="1200" kern="1200">
        <a:solidFill>
          <a:schemeClr val="tx1"/>
        </a:solidFill>
        <a:latin typeface="+mn-lt"/>
        <a:ea typeface="+mn-ea"/>
        <a:cs typeface="+mn-cs"/>
      </a:defRPr>
    </a:lvl8pPr>
    <a:lvl9pPr marL="3655841" algn="l" defTabSz="91396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BF00B35D-222F-B289-4752-FDC2DC372C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18000"/>
            <a:ext cx="7834361" cy="540000"/>
          </a:xfrm>
          <a:prstGeom prst="rect">
            <a:avLst/>
          </a:prstGeom>
        </p:spPr>
      </p:pic>
      <p:pic>
        <p:nvPicPr>
          <p:cNvPr id="10" name="Imagen 9">
            <a:extLst>
              <a:ext uri="{FF2B5EF4-FFF2-40B4-BE49-F238E27FC236}">
                <a16:creationId xmlns:a16="http://schemas.microsoft.com/office/drawing/2014/main" id="{CAD84F91-C03E-5481-223F-D22103C648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flipH="1">
            <a:off x="2472317" y="-1584194"/>
            <a:ext cx="262506" cy="5196862"/>
          </a:xfrm>
          <a:prstGeom prst="rect">
            <a:avLst/>
          </a:prstGeom>
        </p:spPr>
      </p:pic>
      <p:pic>
        <p:nvPicPr>
          <p:cNvPr id="7" name="Imagen 6">
            <a:extLst>
              <a:ext uri="{FF2B5EF4-FFF2-40B4-BE49-F238E27FC236}">
                <a16:creationId xmlns:a16="http://schemas.microsoft.com/office/drawing/2014/main" id="{4E99F779-2901-4FA8-63E3-D3AABCA860F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145"/>
          <a:stretch/>
        </p:blipFill>
        <p:spPr>
          <a:xfrm>
            <a:off x="-9868" y="-171400"/>
            <a:ext cx="9915868" cy="1211887"/>
          </a:xfrm>
          <a:prstGeom prst="rect">
            <a:avLst/>
          </a:prstGeom>
        </p:spPr>
      </p:pic>
      <p:sp>
        <p:nvSpPr>
          <p:cNvPr id="12" name="CuadroTexto 11">
            <a:extLst>
              <a:ext uri="{FF2B5EF4-FFF2-40B4-BE49-F238E27FC236}">
                <a16:creationId xmlns:a16="http://schemas.microsoft.com/office/drawing/2014/main" id="{DA9C5CBF-76D7-8415-8734-463728DB8372}"/>
              </a:ext>
            </a:extLst>
          </p:cNvPr>
          <p:cNvSpPr txBox="1"/>
          <p:nvPr userDrawn="1"/>
        </p:nvSpPr>
        <p:spPr>
          <a:xfrm>
            <a:off x="488950" y="6520408"/>
            <a:ext cx="4954656" cy="123111"/>
          </a:xfrm>
          <a:prstGeom prst="rect">
            <a:avLst/>
          </a:prstGeom>
          <a:noFill/>
        </p:spPr>
        <p:txBody>
          <a:bodyPr wrap="square" lIns="0" tIns="0" rIns="0" bIns="0">
            <a:spAutoFit/>
          </a:bodyPr>
          <a:lstStyle/>
          <a:p>
            <a:pPr algn="l"/>
            <a:r>
              <a:rPr lang="es-ES" sz="800" b="0" dirty="0">
                <a:solidFill>
                  <a:schemeClr val="bg1"/>
                </a:solidFill>
              </a:rPr>
              <a:t>INFORME DE RENDICIÓN DE CUENTAS A </a:t>
            </a:r>
            <a:r>
              <a:rPr lang="es-ES" sz="800" b="0" dirty="0" err="1">
                <a:solidFill>
                  <a:schemeClr val="bg1"/>
                </a:solidFill>
              </a:rPr>
              <a:t>xxx</a:t>
            </a:r>
            <a:r>
              <a:rPr lang="es-ES" sz="800" b="0" dirty="0">
                <a:solidFill>
                  <a:schemeClr val="bg1"/>
                </a:solidFill>
              </a:rPr>
              <a:t> DE </a:t>
            </a:r>
            <a:r>
              <a:rPr lang="es-ES" sz="800" b="0" dirty="0" err="1">
                <a:solidFill>
                  <a:schemeClr val="bg1"/>
                </a:solidFill>
              </a:rPr>
              <a:t>xxx</a:t>
            </a:r>
            <a:endParaRPr lang="es-ES" sz="800" b="0" dirty="0">
              <a:solidFill>
                <a:schemeClr val="bg1"/>
              </a:solidFill>
            </a:endParaRPr>
          </a:p>
        </p:txBody>
      </p:sp>
      <p:pic>
        <p:nvPicPr>
          <p:cNvPr id="14" name="Imagen 13">
            <a:extLst>
              <a:ext uri="{FF2B5EF4-FFF2-40B4-BE49-F238E27FC236}">
                <a16:creationId xmlns:a16="http://schemas.microsoft.com/office/drawing/2014/main" id="{132B535E-A80C-2ED0-3086-2E5FFC8646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flipH="1">
            <a:off x="2467178" y="3850822"/>
            <a:ext cx="262506" cy="5196862"/>
          </a:xfrm>
          <a:prstGeom prst="rect">
            <a:avLst/>
          </a:prstGeom>
        </p:spPr>
      </p:pic>
      <p:sp>
        <p:nvSpPr>
          <p:cNvPr id="2" name="Rectángulo 1">
            <a:extLst>
              <a:ext uri="{FF2B5EF4-FFF2-40B4-BE49-F238E27FC236}">
                <a16:creationId xmlns:a16="http://schemas.microsoft.com/office/drawing/2014/main" id="{0107DDBF-D6E7-E86C-3916-2C6CDD50AE0E}"/>
              </a:ext>
            </a:extLst>
          </p:cNvPr>
          <p:cNvSpPr/>
          <p:nvPr userDrawn="1"/>
        </p:nvSpPr>
        <p:spPr>
          <a:xfrm>
            <a:off x="8216217" y="6337554"/>
            <a:ext cx="1224136" cy="5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800"/>
              <a:t>LOGOTIPO DEL AYUNTAMIENTO</a:t>
            </a:r>
            <a:endParaRPr lang="es-ES" sz="800" dirty="0"/>
          </a:p>
        </p:txBody>
      </p:sp>
    </p:spTree>
    <p:extLst>
      <p:ext uri="{BB962C8B-B14F-4D97-AF65-F5344CB8AC3E}">
        <p14:creationId xmlns:p14="http://schemas.microsoft.com/office/powerpoint/2010/main" val="1646984267"/>
      </p:ext>
    </p:extLst>
  </p:cSld>
  <p:clrMapOvr>
    <a:masterClrMapping/>
  </p:clrMapOvr>
  <p:extLst>
    <p:ext uri="{DCECCB84-F9BA-43D5-87BE-67443E8EF086}">
      <p15:sldGuideLst xmlns:p15="http://schemas.microsoft.com/office/powerpoint/2012/main">
        <p15:guide id="1" orient="horz" pos="3838" userDrawn="1">
          <p15:clr>
            <a:srgbClr val="FBAE40"/>
          </p15:clr>
        </p15:guide>
        <p15:guide id="2" pos="308" userDrawn="1">
          <p15:clr>
            <a:srgbClr val="FBAE40"/>
          </p15:clr>
        </p15:guide>
        <p15:guide id="3" pos="5921" userDrawn="1">
          <p15:clr>
            <a:srgbClr val="FBAE40"/>
          </p15:clr>
        </p15:guide>
        <p15:guide id="4" orient="horz" pos="889" userDrawn="1">
          <p15:clr>
            <a:srgbClr val="FBAE40"/>
          </p15:clr>
        </p15:guide>
        <p15:guide id="5" orient="horz" pos="3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10FF256-0903-BF25-9A44-6FF63E39279B}"/>
              </a:ext>
            </a:extLst>
          </p:cNvPr>
          <p:cNvPicPr>
            <a:picLocks noChangeAspect="1"/>
          </p:cNvPicPr>
          <p:nvPr userDrawn="1"/>
        </p:nvPicPr>
        <p:blipFill>
          <a:blip r:embed="rId2">
            <a:extLst>
              <a:ext uri="{28A0092B-C50C-407E-A947-70E740481C1C}">
                <a14:useLocalDpi xmlns:a14="http://schemas.microsoft.com/office/drawing/2010/main" val="0"/>
              </a:ext>
            </a:extLst>
          </a:blip>
          <a:srcRect l="6580" r="6580"/>
          <a:stretch/>
        </p:blipFill>
        <p:spPr>
          <a:xfrm>
            <a:off x="0" y="0"/>
            <a:ext cx="9906000" cy="6039070"/>
          </a:xfrm>
          <a:prstGeom prst="rect">
            <a:avLst/>
          </a:prstGeom>
        </p:spPr>
      </p:pic>
      <p:pic>
        <p:nvPicPr>
          <p:cNvPr id="4" name="Imagen 3">
            <a:extLst>
              <a:ext uri="{FF2B5EF4-FFF2-40B4-BE49-F238E27FC236}">
                <a16:creationId xmlns:a16="http://schemas.microsoft.com/office/drawing/2014/main" id="{ED732CB7-0CEB-7BC3-18FB-4D50661BE3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flipH="1">
            <a:off x="1805377" y="1965785"/>
            <a:ext cx="305916" cy="3916656"/>
          </a:xfrm>
          <a:prstGeom prst="rect">
            <a:avLst/>
          </a:prstGeom>
        </p:spPr>
      </p:pic>
      <p:pic>
        <p:nvPicPr>
          <p:cNvPr id="5" name="Imagen 4">
            <a:extLst>
              <a:ext uri="{FF2B5EF4-FFF2-40B4-BE49-F238E27FC236}">
                <a16:creationId xmlns:a16="http://schemas.microsoft.com/office/drawing/2014/main" id="{4899B661-F78C-2363-C65B-452940C78CEC}"/>
              </a:ext>
            </a:extLst>
          </p:cNvPr>
          <p:cNvPicPr>
            <a:picLocks noChangeAspect="1"/>
          </p:cNvPicPr>
          <p:nvPr userDrawn="1"/>
        </p:nvPicPr>
        <p:blipFill>
          <a:blip r:embed="rId4">
            <a:extLst>
              <a:ext uri="{28A0092B-C50C-407E-A947-70E740481C1C}">
                <a14:useLocalDpi xmlns:a14="http://schemas.microsoft.com/office/drawing/2010/main" val="0"/>
              </a:ext>
            </a:extLst>
          </a:blip>
          <a:srcRect t="10865" b="10865"/>
          <a:stretch/>
        </p:blipFill>
        <p:spPr>
          <a:xfrm>
            <a:off x="0" y="1970954"/>
            <a:ext cx="3916660" cy="1889945"/>
          </a:xfrm>
          <a:prstGeom prst="rect">
            <a:avLst/>
          </a:prstGeom>
        </p:spPr>
      </p:pic>
      <p:sp>
        <p:nvSpPr>
          <p:cNvPr id="6" name="CuadroTexto 5">
            <a:extLst>
              <a:ext uri="{FF2B5EF4-FFF2-40B4-BE49-F238E27FC236}">
                <a16:creationId xmlns:a16="http://schemas.microsoft.com/office/drawing/2014/main" id="{62718564-4DFD-6E28-31FF-404897879E75}"/>
              </a:ext>
            </a:extLst>
          </p:cNvPr>
          <p:cNvSpPr txBox="1"/>
          <p:nvPr userDrawn="1"/>
        </p:nvSpPr>
        <p:spPr>
          <a:xfrm>
            <a:off x="0" y="5949281"/>
            <a:ext cx="9906000" cy="908720"/>
          </a:xfrm>
          <a:prstGeom prst="rect">
            <a:avLst/>
          </a:prstGeom>
          <a:solidFill>
            <a:schemeClr val="bg1"/>
          </a:solidFill>
          <a:ln>
            <a:noFill/>
          </a:ln>
        </p:spPr>
        <p:txBody>
          <a:bodyPr wrap="square" lIns="0" tIns="0" rIns="360000" bIns="0" rtlCol="0" anchor="ctr" anchorCtr="0">
            <a:noAutofit/>
          </a:bodyPr>
          <a:lstStyle/>
          <a:p>
            <a:pPr algn="r"/>
            <a:endParaRPr lang="es-ES" sz="2000" b="1" dirty="0">
              <a:solidFill>
                <a:schemeClr val="tx1">
                  <a:lumMod val="75000"/>
                  <a:lumOff val="25000"/>
                </a:schemeClr>
              </a:solidFill>
            </a:endParaRPr>
          </a:p>
        </p:txBody>
      </p:sp>
      <p:pic>
        <p:nvPicPr>
          <p:cNvPr id="7" name="Imagen 6">
            <a:extLst>
              <a:ext uri="{FF2B5EF4-FFF2-40B4-BE49-F238E27FC236}">
                <a16:creationId xmlns:a16="http://schemas.microsoft.com/office/drawing/2014/main" id="{A3425DDD-560E-AE81-98E9-C9EDA6D019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flipH="1">
            <a:off x="2026675" y="3922610"/>
            <a:ext cx="179579" cy="4232921"/>
          </a:xfrm>
          <a:prstGeom prst="rect">
            <a:avLst/>
          </a:prstGeom>
        </p:spPr>
      </p:pic>
    </p:spTree>
    <p:extLst>
      <p:ext uri="{BB962C8B-B14F-4D97-AF65-F5344CB8AC3E}">
        <p14:creationId xmlns:p14="http://schemas.microsoft.com/office/powerpoint/2010/main" val="16371444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504546"/>
      </p:ext>
    </p:extLst>
  </p:cSld>
  <p:clrMap bg1="lt1" tx1="dk1" bg2="lt2" tx2="dk2" accent1="accent1" accent2="accent2" accent3="accent3" accent4="accent4" accent5="accent5" accent6="accent6" hlink="hlink" folHlink="folHlink"/>
  <p:sldLayoutIdLst>
    <p:sldLayoutId id="2147483670" r:id="rId1"/>
    <p:sldLayoutId id="2147483671"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jpg"/><Relationship Id="rId18" Type="http://schemas.openxmlformats.org/officeDocument/2006/relationships/image" Target="../media/image24.jpg"/><Relationship Id="rId3" Type="http://schemas.openxmlformats.org/officeDocument/2006/relationships/image" Target="../media/image9.jpg"/><Relationship Id="rId7" Type="http://schemas.openxmlformats.org/officeDocument/2006/relationships/image" Target="../media/image13.jpg"/><Relationship Id="rId12" Type="http://schemas.openxmlformats.org/officeDocument/2006/relationships/image" Target="../media/image18.jpg"/><Relationship Id="rId17" Type="http://schemas.openxmlformats.org/officeDocument/2006/relationships/image" Target="../media/image23.jpg"/><Relationship Id="rId2" Type="http://schemas.openxmlformats.org/officeDocument/2006/relationships/image" Target="../media/image8.jpg"/><Relationship Id="rId16" Type="http://schemas.openxmlformats.org/officeDocument/2006/relationships/image" Target="../media/image22.jpg"/><Relationship Id="rId1" Type="http://schemas.openxmlformats.org/officeDocument/2006/relationships/slideLayout" Target="../slideLayouts/slideLayout1.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jpg"/><Relationship Id="rId15" Type="http://schemas.openxmlformats.org/officeDocument/2006/relationships/image" Target="../media/image21.jpg"/><Relationship Id="rId10" Type="http://schemas.openxmlformats.org/officeDocument/2006/relationships/image" Target="../media/image16.jpg"/><Relationship Id="rId19" Type="http://schemas.openxmlformats.org/officeDocument/2006/relationships/image" Target="../media/image25.jpg"/><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425C929F-1DE7-F630-0CEE-059DCC9D5BB4}"/>
              </a:ext>
            </a:extLst>
          </p:cNvPr>
          <p:cNvSpPr txBox="1"/>
          <p:nvPr/>
        </p:nvSpPr>
        <p:spPr>
          <a:xfrm>
            <a:off x="510034" y="2512579"/>
            <a:ext cx="3069302" cy="830997"/>
          </a:xfrm>
          <a:prstGeom prst="rect">
            <a:avLst/>
          </a:prstGeom>
          <a:noFill/>
        </p:spPr>
        <p:txBody>
          <a:bodyPr wrap="square" lIns="0" tIns="0" rIns="0" bIns="0">
            <a:spAutoFit/>
          </a:bodyPr>
          <a:lstStyle/>
          <a:p>
            <a:pPr algn="r"/>
            <a:r>
              <a:rPr lang="es-ES" b="1" dirty="0">
                <a:solidFill>
                  <a:schemeClr val="tx1">
                    <a:lumMod val="65000"/>
                    <a:lumOff val="35000"/>
                  </a:schemeClr>
                </a:solidFill>
              </a:rPr>
              <a:t>INFORME DE </a:t>
            </a:r>
          </a:p>
          <a:p>
            <a:pPr algn="r"/>
            <a:r>
              <a:rPr lang="es-ES" b="1" dirty="0">
                <a:solidFill>
                  <a:schemeClr val="tx1">
                    <a:lumMod val="65000"/>
                    <a:lumOff val="35000"/>
                  </a:schemeClr>
                </a:solidFill>
              </a:rPr>
              <a:t>RENDICIÓN DE CUENTAS</a:t>
            </a:r>
          </a:p>
          <a:p>
            <a:pPr algn="r"/>
            <a:r>
              <a:rPr lang="es-ES" b="1" dirty="0">
                <a:solidFill>
                  <a:schemeClr val="tx1">
                    <a:lumMod val="65000"/>
                    <a:lumOff val="35000"/>
                  </a:schemeClr>
                </a:solidFill>
              </a:rPr>
              <a:t>A xxx DE xxx</a:t>
            </a:r>
          </a:p>
        </p:txBody>
      </p:sp>
      <p:sp>
        <p:nvSpPr>
          <p:cNvPr id="2" name="Rectángulo 1">
            <a:extLst>
              <a:ext uri="{FF2B5EF4-FFF2-40B4-BE49-F238E27FC236}">
                <a16:creationId xmlns:a16="http://schemas.microsoft.com/office/drawing/2014/main" id="{7DFA4992-1C1C-899B-7F7A-8A7A1B3BEF67}"/>
              </a:ext>
            </a:extLst>
          </p:cNvPr>
          <p:cNvSpPr/>
          <p:nvPr/>
        </p:nvSpPr>
        <p:spPr>
          <a:xfrm>
            <a:off x="8409384" y="6183453"/>
            <a:ext cx="1224136" cy="4859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dirty="0"/>
              <a:t>LOGOTIPO DEL AYUNTAMIENTO</a:t>
            </a:r>
          </a:p>
        </p:txBody>
      </p:sp>
      <p:sp>
        <p:nvSpPr>
          <p:cNvPr id="3" name="Rectángulo: esquinas redondeadas 2">
            <a:extLst>
              <a:ext uri="{FF2B5EF4-FFF2-40B4-BE49-F238E27FC236}">
                <a16:creationId xmlns:a16="http://schemas.microsoft.com/office/drawing/2014/main" id="{891B96AC-D23A-539B-DB5F-48A08158BFEF}"/>
              </a:ext>
            </a:extLst>
          </p:cNvPr>
          <p:cNvSpPr/>
          <p:nvPr/>
        </p:nvSpPr>
        <p:spPr>
          <a:xfrm>
            <a:off x="436028" y="4869160"/>
            <a:ext cx="8568952" cy="908719"/>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 indent="-108000">
              <a:spcAft>
                <a:spcPts val="300"/>
              </a:spcAft>
              <a:buFont typeface="Wingdings" panose="05000000000000000000" pitchFamily="2" charset="2"/>
              <a:buChar char="§"/>
            </a:pPr>
            <a:r>
              <a:rPr lang="es-ES" sz="1000" dirty="0"/>
              <a:t>Lo más habitual es que los informes intermedios sean anuales y vayan vinculados con el fin de año (diciembre), aunque puede hacer informes de seguimiento semestrales, a mitad del período del mandato….</a:t>
            </a:r>
          </a:p>
          <a:p>
            <a:pPr marL="108000" indent="-108000">
              <a:spcAft>
                <a:spcPts val="300"/>
              </a:spcAft>
              <a:buFont typeface="Wingdings" panose="05000000000000000000" pitchFamily="2" charset="2"/>
              <a:buChar char="§"/>
            </a:pPr>
            <a:r>
              <a:rPr lang="es-ES" sz="1000" dirty="0"/>
              <a:t>El informe final debería generarse lo más cerca posible del final del mandato, respetando siempre la normativa que regula el límite temporal para publicar este tipo de informes</a:t>
            </a:r>
          </a:p>
        </p:txBody>
      </p:sp>
    </p:spTree>
    <p:extLst>
      <p:ext uri="{BB962C8B-B14F-4D97-AF65-F5344CB8AC3E}">
        <p14:creationId xmlns:p14="http://schemas.microsoft.com/office/powerpoint/2010/main" val="2516548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5A3EC-2802-9368-BA56-F907EAA4B39D}"/>
            </a:ext>
          </a:extLst>
        </p:cNvPr>
        <p:cNvGrpSpPr/>
        <p:nvPr/>
      </p:nvGrpSpPr>
      <p:grpSpPr>
        <a:xfrm>
          <a:off x="0" y="0"/>
          <a:ext cx="0" cy="0"/>
          <a:chOff x="0" y="0"/>
          <a:chExt cx="0" cy="0"/>
        </a:xfrm>
      </p:grpSpPr>
      <p:sp>
        <p:nvSpPr>
          <p:cNvPr id="3" name="Shape 91">
            <a:extLst>
              <a:ext uri="{FF2B5EF4-FFF2-40B4-BE49-F238E27FC236}">
                <a16:creationId xmlns:a16="http://schemas.microsoft.com/office/drawing/2014/main" id="{F78D1897-4ADC-E319-BD1C-73D175FC7B04}"/>
              </a:ext>
            </a:extLst>
          </p:cNvPr>
          <p:cNvSpPr txBox="1">
            <a:spLocks/>
          </p:cNvSpPr>
          <p:nvPr/>
        </p:nvSpPr>
        <p:spPr>
          <a:xfrm>
            <a:off x="505405" y="310742"/>
            <a:ext cx="8784976" cy="46166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dirty="0">
                <a:solidFill>
                  <a:schemeClr val="bg1"/>
                </a:solidFill>
                <a:latin typeface="+mn-lt"/>
                <a:sym typeface="Nunito Sans"/>
              </a:rPr>
              <a:t>PREGUNTAS FRECUENTES</a:t>
            </a:r>
          </a:p>
          <a:p>
            <a:endParaRPr lang="es-ES" sz="1500" dirty="0">
              <a:solidFill>
                <a:schemeClr val="bg1"/>
              </a:solidFill>
              <a:latin typeface="+mn-lt"/>
              <a:sym typeface="Nunito Sans"/>
            </a:endParaRPr>
          </a:p>
        </p:txBody>
      </p:sp>
      <p:sp>
        <p:nvSpPr>
          <p:cNvPr id="2" name="CuadroTexto 1">
            <a:extLst>
              <a:ext uri="{FF2B5EF4-FFF2-40B4-BE49-F238E27FC236}">
                <a16:creationId xmlns:a16="http://schemas.microsoft.com/office/drawing/2014/main" id="{29BB3BF6-4DCD-45E8-2F98-B5EE287E518C}"/>
              </a:ext>
            </a:extLst>
          </p:cNvPr>
          <p:cNvSpPr txBox="1"/>
          <p:nvPr/>
        </p:nvSpPr>
        <p:spPr>
          <a:xfrm>
            <a:off x="467468" y="1268760"/>
            <a:ext cx="4248000" cy="3046988"/>
          </a:xfrm>
          <a:prstGeom prst="rect">
            <a:avLst/>
          </a:prstGeom>
          <a:noFill/>
        </p:spPr>
        <p:txBody>
          <a:bodyPr wrap="square" rtlCol="0">
            <a:spAutoFit/>
          </a:bodyPr>
          <a:lstStyle/>
          <a:p>
            <a:r>
              <a:rPr lang="es-ES" sz="1200" b="1" dirty="0">
                <a:solidFill>
                  <a:schemeClr val="bg1"/>
                </a:solidFill>
                <a:highlight>
                  <a:srgbClr val="A8AAB2"/>
                </a:highlight>
              </a:rPr>
              <a:t>¿EN QUÉ DEBO FIJARME AL LEER UN INFORME DE RENDICIÓN DE CUENTAS?</a:t>
            </a:r>
          </a:p>
          <a:p>
            <a:endParaRPr lang="es-ES" sz="1400" dirty="0"/>
          </a:p>
          <a:p>
            <a:pPr algn="just"/>
            <a:r>
              <a:rPr lang="es-ES" sz="1100" dirty="0">
                <a:solidFill>
                  <a:schemeClr val="dk1"/>
                </a:solidFill>
              </a:rPr>
              <a:t>Lo primero en lo que hay que fijarse es en la situación global de las actuaciones o proyectos sobre los que se rinde cuentas para ver si el avance (en el caso de un informe intermedio) o el grado de cumplimiento final (en el caso de un informe final) es suficiente. Debemos entender que no siempre es posible alcanzar el 100% del cumplimiento de los compromisos, ya que durante el desarrollo de las actuaciones pueden ocurrir retrasos u otras circunstancias que se puedan calificar como normales.</a:t>
            </a:r>
          </a:p>
          <a:p>
            <a:pPr algn="just"/>
            <a:endParaRPr lang="es-ES" sz="1100" dirty="0">
              <a:solidFill>
                <a:schemeClr val="dk1"/>
              </a:solidFill>
            </a:endParaRPr>
          </a:p>
          <a:p>
            <a:pPr algn="just"/>
            <a:r>
              <a:rPr lang="es-ES" sz="1100" dirty="0">
                <a:solidFill>
                  <a:schemeClr val="dk1"/>
                </a:solidFill>
              </a:rPr>
              <a:t>A partir de esta primera valoración, podremos centrar nuestra atención en las actuaciones que sean más importantes desde el punto de vista de nuestros intereses personales (por ser actuaciones ligadas al barrio o distrito donde residimos, a las temáticas que más nos interesen…).</a:t>
            </a:r>
          </a:p>
        </p:txBody>
      </p:sp>
    </p:spTree>
    <p:extLst>
      <p:ext uri="{BB962C8B-B14F-4D97-AF65-F5344CB8AC3E}">
        <p14:creationId xmlns:p14="http://schemas.microsoft.com/office/powerpoint/2010/main" val="413477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96326-4CC2-F5CF-A651-9FDC21F8BC2E}"/>
            </a:ext>
          </a:extLst>
        </p:cNvPr>
        <p:cNvGrpSpPr/>
        <p:nvPr/>
      </p:nvGrpSpPr>
      <p:grpSpPr>
        <a:xfrm>
          <a:off x="0" y="0"/>
          <a:ext cx="0" cy="0"/>
          <a:chOff x="0" y="0"/>
          <a:chExt cx="0" cy="0"/>
        </a:xfrm>
      </p:grpSpPr>
      <p:sp>
        <p:nvSpPr>
          <p:cNvPr id="3" name="Shape 91">
            <a:extLst>
              <a:ext uri="{FF2B5EF4-FFF2-40B4-BE49-F238E27FC236}">
                <a16:creationId xmlns:a16="http://schemas.microsoft.com/office/drawing/2014/main" id="{6905CD72-7884-82C7-CC9D-6D58CF000640}"/>
              </a:ext>
            </a:extLst>
          </p:cNvPr>
          <p:cNvSpPr txBox="1">
            <a:spLocks/>
          </p:cNvSpPr>
          <p:nvPr/>
        </p:nvSpPr>
        <p:spPr>
          <a:xfrm>
            <a:off x="505405" y="310742"/>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dirty="0">
                <a:solidFill>
                  <a:schemeClr val="bg1"/>
                </a:solidFill>
                <a:latin typeface="+mn-lt"/>
                <a:sym typeface="Nunito Sans"/>
              </a:rPr>
              <a:t>PRESENTACIÓN</a:t>
            </a:r>
          </a:p>
        </p:txBody>
      </p:sp>
      <p:sp>
        <p:nvSpPr>
          <p:cNvPr id="2" name="CuadroTexto 1">
            <a:extLst>
              <a:ext uri="{FF2B5EF4-FFF2-40B4-BE49-F238E27FC236}">
                <a16:creationId xmlns:a16="http://schemas.microsoft.com/office/drawing/2014/main" id="{62AE66F9-8DB3-CF3B-127F-30E24EC78BF7}"/>
              </a:ext>
            </a:extLst>
          </p:cNvPr>
          <p:cNvSpPr txBox="1"/>
          <p:nvPr/>
        </p:nvSpPr>
        <p:spPr>
          <a:xfrm>
            <a:off x="467468" y="1268760"/>
            <a:ext cx="4248000" cy="2677656"/>
          </a:xfrm>
          <a:prstGeom prst="rect">
            <a:avLst/>
          </a:prstGeom>
          <a:noFill/>
        </p:spPr>
        <p:txBody>
          <a:bodyPr wrap="square" rtlCol="0">
            <a:spAutoFit/>
          </a:bodyPr>
          <a:lstStyle/>
          <a:p>
            <a:pPr algn="just"/>
            <a:r>
              <a:rPr lang="es-ES" sz="1200" dirty="0"/>
              <a:t>El Ayuntamiento aprobó en MES de AÑO su Plan de Mandato 2023-2027, que recoge los proyectos prioritarios a desarrollar en estos 4 años.</a:t>
            </a:r>
          </a:p>
          <a:p>
            <a:pPr algn="just"/>
            <a:endParaRPr lang="es-ES" sz="1200" dirty="0"/>
          </a:p>
          <a:p>
            <a:pPr algn="just"/>
            <a:r>
              <a:rPr lang="es-ES" sz="1200" dirty="0"/>
              <a:t>Este Informe de Rendición de Cuentas a MES de AÑO responde al compromiso del equipo de gobierno de ir informando de manera periódica a las vecinas y vecinos sobre el grado de avance en el desarrollo de los proyectos prioritarios recogidos en el Plan de Mandato. </a:t>
            </a:r>
          </a:p>
          <a:p>
            <a:pPr algn="just"/>
            <a:endParaRPr lang="es-ES" sz="1200" dirty="0"/>
          </a:p>
          <a:p>
            <a:pPr algn="just"/>
            <a:r>
              <a:rPr lang="es-ES" sz="1200" dirty="0"/>
              <a:t>Además, se incluyen como proyectos adicionales los que han sido priorizados por la ciudadanía e incorporados al Presupuesto a través de las diferentes iniciativas de Presupuestos Participativos.</a:t>
            </a:r>
          </a:p>
        </p:txBody>
      </p:sp>
      <p:sp>
        <p:nvSpPr>
          <p:cNvPr id="4" name="CuadroTexto 3">
            <a:extLst>
              <a:ext uri="{FF2B5EF4-FFF2-40B4-BE49-F238E27FC236}">
                <a16:creationId xmlns:a16="http://schemas.microsoft.com/office/drawing/2014/main" id="{EEAA92EC-6D0D-904B-9186-11B95EFA6960}"/>
              </a:ext>
            </a:extLst>
          </p:cNvPr>
          <p:cNvSpPr txBox="1"/>
          <p:nvPr/>
        </p:nvSpPr>
        <p:spPr>
          <a:xfrm>
            <a:off x="5241032" y="1268760"/>
            <a:ext cx="4248000" cy="1938992"/>
          </a:xfrm>
          <a:prstGeom prst="rect">
            <a:avLst/>
          </a:prstGeom>
          <a:noFill/>
        </p:spPr>
        <p:txBody>
          <a:bodyPr wrap="square" rtlCol="0">
            <a:spAutoFit/>
          </a:bodyPr>
          <a:lstStyle/>
          <a:p>
            <a:pPr algn="just"/>
            <a:r>
              <a:rPr lang="es-ES" sz="1200" dirty="0"/>
              <a:t>Este Informe es el instrumento principal, pero no el único, del compromiso municipal con la rendición de cuentas de la acción de gobierno. El Ayuntamiento desarrolla una evaluación continua de los compromisos establecidos en sus planes sectoriales y territoriales, en sus Cartas de Servicio, en las ordenanzas aprobadas…, respondiendo así a los principios de una gobernanza responsable y abierta en la que la ciudadanía es partícipe y actor principal de un desarrollo sostenible en el que puede realizar una auditoría de la acción de gobierno.</a:t>
            </a:r>
          </a:p>
        </p:txBody>
      </p:sp>
      <p:sp>
        <p:nvSpPr>
          <p:cNvPr id="5" name="Rectángulo: esquinas redondeadas 4">
            <a:extLst>
              <a:ext uri="{FF2B5EF4-FFF2-40B4-BE49-F238E27FC236}">
                <a16:creationId xmlns:a16="http://schemas.microsoft.com/office/drawing/2014/main" id="{99AB1B79-D999-ECC6-499C-4D4B0150267A}"/>
              </a:ext>
            </a:extLst>
          </p:cNvPr>
          <p:cNvSpPr/>
          <p:nvPr/>
        </p:nvSpPr>
        <p:spPr>
          <a:xfrm>
            <a:off x="718100" y="4797152"/>
            <a:ext cx="8568952" cy="1008112"/>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 indent="-108000">
              <a:spcAft>
                <a:spcPts val="300"/>
              </a:spcAft>
              <a:buFont typeface="Wingdings" panose="05000000000000000000" pitchFamily="2" charset="2"/>
              <a:buChar char="§"/>
            </a:pPr>
            <a:r>
              <a:rPr lang="es-ES" sz="1000" dirty="0"/>
              <a:t>La rendición de cuentas más habitual es la relativa al Plan de Mandato, pero podría hacerse con cualquier otro documento de planificación: Plan Estratégico, Agenda Urbana, Agenda 2030…</a:t>
            </a:r>
          </a:p>
          <a:p>
            <a:pPr marL="108000" indent="-108000">
              <a:spcAft>
                <a:spcPts val="300"/>
              </a:spcAft>
              <a:buFont typeface="Wingdings" panose="05000000000000000000" pitchFamily="2" charset="2"/>
              <a:buChar char="§"/>
            </a:pPr>
            <a:r>
              <a:rPr lang="es-ES" sz="1000" dirty="0"/>
              <a:t>Es indispensable rendir cuentas de los proyectos derivados de los Presupuestos Participativos, pero puede hacerse en un formato/espacio específico</a:t>
            </a:r>
          </a:p>
          <a:p>
            <a:pPr marL="108000" indent="-108000">
              <a:spcAft>
                <a:spcPts val="300"/>
              </a:spcAft>
              <a:buFont typeface="Wingdings" panose="05000000000000000000" pitchFamily="2" charset="2"/>
              <a:buChar char="§"/>
            </a:pPr>
            <a:r>
              <a:rPr lang="es-ES" sz="1000" dirty="0"/>
              <a:t>En la terminología del Plan de Mandato, se pueden usar términos como “actuación”, “proyecto”, “compromiso”…</a:t>
            </a:r>
          </a:p>
        </p:txBody>
      </p:sp>
    </p:spTree>
    <p:extLst>
      <p:ext uri="{BB962C8B-B14F-4D97-AF65-F5344CB8AC3E}">
        <p14:creationId xmlns:p14="http://schemas.microsoft.com/office/powerpoint/2010/main" val="3348865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F5CCF-CD7A-033C-EFCB-9E201A32527C}"/>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32FC5A35-34C4-96D8-048B-012B8B4EC742}"/>
              </a:ext>
            </a:extLst>
          </p:cNvPr>
          <p:cNvSpPr txBox="1">
            <a:spLocks/>
          </p:cNvSpPr>
          <p:nvPr/>
        </p:nvSpPr>
        <p:spPr>
          <a:xfrm>
            <a:off x="515503" y="317848"/>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dirty="0">
                <a:solidFill>
                  <a:schemeClr val="bg1"/>
                </a:solidFill>
                <a:latin typeface="+mn-lt"/>
                <a:sym typeface="Nunito Sans"/>
              </a:rPr>
              <a:t>VISIÓN GENERAL </a:t>
            </a:r>
            <a:r>
              <a:rPr lang="es-ES" sz="1500" b="0" dirty="0">
                <a:solidFill>
                  <a:schemeClr val="bg1"/>
                </a:solidFill>
                <a:latin typeface="+mn-lt"/>
                <a:sym typeface="Nunito Sans"/>
              </a:rPr>
              <a:t>DE LA SITUACIÓN DE LAS ACTUACIONES PRIORITARIAS </a:t>
            </a:r>
          </a:p>
        </p:txBody>
      </p:sp>
      <p:graphicFrame>
        <p:nvGraphicFramePr>
          <p:cNvPr id="2" name="3 Tabla">
            <a:extLst>
              <a:ext uri="{FF2B5EF4-FFF2-40B4-BE49-F238E27FC236}">
                <a16:creationId xmlns:a16="http://schemas.microsoft.com/office/drawing/2014/main" id="{CE537D8A-E8A0-F58B-2F93-5E57AA228DB2}"/>
              </a:ext>
            </a:extLst>
          </p:cNvPr>
          <p:cNvGraphicFramePr>
            <a:graphicFrameLocks noGrp="1"/>
          </p:cNvGraphicFramePr>
          <p:nvPr>
            <p:extLst>
              <p:ext uri="{D42A27DB-BD31-4B8C-83A1-F6EECF244321}">
                <p14:modId xmlns:p14="http://schemas.microsoft.com/office/powerpoint/2010/main" val="968129089"/>
              </p:ext>
            </p:extLst>
          </p:nvPr>
        </p:nvGraphicFramePr>
        <p:xfrm>
          <a:off x="5313040" y="2506868"/>
          <a:ext cx="4086548" cy="2339387"/>
        </p:xfrm>
        <a:graphic>
          <a:graphicData uri="http://schemas.openxmlformats.org/drawingml/2006/table">
            <a:tbl>
              <a:tblPr firstRow="1" bandRow="1">
                <a:tableStyleId>{5C22544A-7EE6-4342-B048-85BDC9FD1C3A}</a:tableStyleId>
              </a:tblPr>
              <a:tblGrid>
                <a:gridCol w="2090649">
                  <a:extLst>
                    <a:ext uri="{9D8B030D-6E8A-4147-A177-3AD203B41FA5}">
                      <a16:colId xmlns:a16="http://schemas.microsoft.com/office/drawing/2014/main" val="20000"/>
                    </a:ext>
                  </a:extLst>
                </a:gridCol>
                <a:gridCol w="1995899">
                  <a:extLst>
                    <a:ext uri="{9D8B030D-6E8A-4147-A177-3AD203B41FA5}">
                      <a16:colId xmlns:a16="http://schemas.microsoft.com/office/drawing/2014/main" val="20001"/>
                    </a:ext>
                  </a:extLst>
                </a:gridCol>
              </a:tblGrid>
              <a:tr h="583553">
                <a:tc>
                  <a:txBody>
                    <a:bodyPr/>
                    <a:lstStyle/>
                    <a:p>
                      <a:pPr algn="l">
                        <a:lnSpc>
                          <a:spcPct val="90000"/>
                        </a:lnSpc>
                      </a:pPr>
                      <a:r>
                        <a:rPr lang="es-ES" sz="1000" b="0" dirty="0">
                          <a:latin typeface="Arial" panose="020B0604020202020204" pitchFamily="34" charset="0"/>
                          <a:cs typeface="Arial" panose="020B0604020202020204" pitchFamily="34" charset="0"/>
                        </a:rPr>
                        <a:t>COMPLETADA</a:t>
                      </a:r>
                    </a:p>
                  </a:txBody>
                  <a:tcPr marL="108000" marR="108000" marT="108000" marB="108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l">
                        <a:lnSpc>
                          <a:spcPct val="90000"/>
                        </a:lnSpc>
                      </a:pPr>
                      <a:r>
                        <a:rPr lang="es-ES" sz="1000" b="0" dirty="0">
                          <a:solidFill>
                            <a:schemeClr val="tx1"/>
                          </a:solidFill>
                          <a:latin typeface="Arial" panose="020B0604020202020204" pitchFamily="34" charset="0"/>
                          <a:cs typeface="Arial" panose="020B0604020202020204" pitchFamily="34" charset="0"/>
                        </a:rPr>
                        <a:t>Actuación que contaba con un claro hito final que ya se ha producido</a:t>
                      </a:r>
                    </a:p>
                  </a:txBody>
                  <a:tcPr marL="108000" marR="108000" marT="108000" marB="108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9177635"/>
                  </a:ext>
                </a:extLst>
              </a:tr>
              <a:tr h="427109">
                <a:tc>
                  <a:txBody>
                    <a:bodyPr/>
                    <a:lstStyle/>
                    <a:p>
                      <a:pPr algn="l">
                        <a:lnSpc>
                          <a:spcPct val="90000"/>
                        </a:lnSpc>
                      </a:pPr>
                      <a:r>
                        <a:rPr lang="es-ES" sz="1000" b="0" dirty="0">
                          <a:latin typeface="Arial" panose="020B0604020202020204" pitchFamily="34" charset="0"/>
                          <a:cs typeface="Arial" panose="020B0604020202020204" pitchFamily="34" charset="0"/>
                        </a:rPr>
                        <a:t>EJECUTÁNDOSE</a:t>
                      </a:r>
                    </a:p>
                  </a:txBody>
                  <a:tcPr marL="108000" marR="108000" marT="108000" marB="108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l">
                        <a:lnSpc>
                          <a:spcPct val="90000"/>
                        </a:lnSpc>
                      </a:pPr>
                      <a:r>
                        <a:rPr lang="es-ES" sz="1000" b="0" dirty="0">
                          <a:solidFill>
                            <a:schemeClr val="tx1"/>
                          </a:solidFill>
                          <a:latin typeface="Arial" panose="020B0604020202020204" pitchFamily="34" charset="0"/>
                          <a:cs typeface="Arial" panose="020B0604020202020204" pitchFamily="34" charset="0"/>
                        </a:rPr>
                        <a:t>Actuación iniciada y que se encuentra en fase de ejecución</a:t>
                      </a:r>
                    </a:p>
                  </a:txBody>
                  <a:tcPr marL="108000" marR="108000" marT="108000" marB="108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8034">
                <a:tc>
                  <a:txBody>
                    <a:bodyPr/>
                    <a:lstStyle/>
                    <a:p>
                      <a:pPr marL="0" marR="0" indent="0" algn="l" defTabSz="914056" rtl="0" eaLnBrk="1" fontAlgn="auto" latinLnBrk="0" hangingPunct="1">
                        <a:lnSpc>
                          <a:spcPct val="90000"/>
                        </a:lnSpc>
                        <a:spcBef>
                          <a:spcPts val="0"/>
                        </a:spcBef>
                        <a:spcAft>
                          <a:spcPts val="0"/>
                        </a:spcAft>
                        <a:buClrTx/>
                        <a:buSzTx/>
                        <a:buFontTx/>
                        <a:buNone/>
                        <a:tabLst/>
                        <a:defRPr/>
                      </a:pPr>
                      <a:r>
                        <a:rPr lang="es-ES" sz="1000" b="0" dirty="0">
                          <a:latin typeface="Arial" panose="020B0604020202020204" pitchFamily="34" charset="0"/>
                          <a:cs typeface="Arial" panose="020B0604020202020204" pitchFamily="34" charset="0"/>
                        </a:rPr>
                        <a:t>EN PROCESO</a:t>
                      </a:r>
                      <a:r>
                        <a:rPr lang="es-ES" sz="1000" b="0" baseline="0" dirty="0">
                          <a:latin typeface="Arial" panose="020B0604020202020204" pitchFamily="34" charset="0"/>
                          <a:cs typeface="Arial" panose="020B0604020202020204" pitchFamily="34" charset="0"/>
                        </a:rPr>
                        <a:t> DE PUESTA EN MARCHA</a:t>
                      </a:r>
                      <a:endParaRPr lang="es-ES" sz="1000" b="0" dirty="0">
                        <a:latin typeface="Arial" panose="020B0604020202020204" pitchFamily="34" charset="0"/>
                        <a:cs typeface="Arial" panose="020B0604020202020204" pitchFamily="34" charset="0"/>
                      </a:endParaRPr>
                    </a:p>
                  </a:txBody>
                  <a:tcPr marL="108000" marR="108000" marT="108000" marB="108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a:lnSpc>
                          <a:spcPct val="90000"/>
                        </a:lnSpc>
                      </a:pPr>
                      <a:r>
                        <a:rPr lang="es-ES" sz="1000" b="0" dirty="0">
                          <a:solidFill>
                            <a:schemeClr val="tx1"/>
                          </a:solidFill>
                          <a:latin typeface="Arial" panose="020B0604020202020204" pitchFamily="34" charset="0"/>
                          <a:cs typeface="Arial" panose="020B0604020202020204" pitchFamily="34" charset="0"/>
                        </a:rPr>
                        <a:t>Actuación que aún no se ha iniciado y que se encuentra en fase de diseño o definición</a:t>
                      </a:r>
                    </a:p>
                  </a:txBody>
                  <a:tcPr marL="108000" marR="108000" marT="108000" marB="108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83553">
                <a:tc>
                  <a:txBody>
                    <a:bodyPr/>
                    <a:lstStyle/>
                    <a:p>
                      <a:pPr marL="0" marR="0" indent="0" algn="l" defTabSz="914056" rtl="0" eaLnBrk="1" fontAlgn="auto" latinLnBrk="0" hangingPunct="1">
                        <a:lnSpc>
                          <a:spcPct val="90000"/>
                        </a:lnSpc>
                        <a:spcBef>
                          <a:spcPts val="0"/>
                        </a:spcBef>
                        <a:spcAft>
                          <a:spcPts val="0"/>
                        </a:spcAft>
                        <a:buClrTx/>
                        <a:buSzTx/>
                        <a:buFontTx/>
                        <a:buNone/>
                        <a:tabLst/>
                        <a:defRPr/>
                      </a:pPr>
                      <a:r>
                        <a:rPr lang="es-ES" sz="1000" b="0" dirty="0">
                          <a:solidFill>
                            <a:schemeClr val="bg1"/>
                          </a:solidFill>
                          <a:latin typeface="Arial" panose="020B0604020202020204" pitchFamily="34" charset="0"/>
                          <a:cs typeface="Arial" panose="020B0604020202020204" pitchFamily="34" charset="0"/>
                        </a:rPr>
                        <a:t>POSPUESTA/ ABANDONADA</a:t>
                      </a:r>
                    </a:p>
                  </a:txBody>
                  <a:tcPr marL="108000" marR="108000" marT="108000" marB="108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l">
                        <a:lnSpc>
                          <a:spcPct val="90000"/>
                        </a:lnSpc>
                      </a:pPr>
                      <a:r>
                        <a:rPr lang="es-ES" sz="1000" b="0" dirty="0">
                          <a:solidFill>
                            <a:schemeClr val="tx1"/>
                          </a:solidFill>
                          <a:latin typeface="Arial" panose="020B0604020202020204" pitchFamily="34" charset="0"/>
                          <a:cs typeface="Arial" panose="020B0604020202020204" pitchFamily="34" charset="0"/>
                        </a:rPr>
                        <a:t>Actuación que por el momento no se va a ejecutar</a:t>
                      </a:r>
                    </a:p>
                  </a:txBody>
                  <a:tcPr marL="108000" marR="108000" marT="108000" marB="108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905276"/>
                  </a:ext>
                </a:extLst>
              </a:tr>
            </a:tbl>
          </a:graphicData>
        </a:graphic>
      </p:graphicFrame>
      <p:pic>
        <p:nvPicPr>
          <p:cNvPr id="3" name="Imagen 2">
            <a:extLst>
              <a:ext uri="{FF2B5EF4-FFF2-40B4-BE49-F238E27FC236}">
                <a16:creationId xmlns:a16="http://schemas.microsoft.com/office/drawing/2014/main" id="{63737E13-E84C-AA80-FF7F-E728D465493E}"/>
              </a:ext>
            </a:extLst>
          </p:cNvPr>
          <p:cNvPicPr>
            <a:picLocks noChangeAspect="1"/>
          </p:cNvPicPr>
          <p:nvPr/>
        </p:nvPicPr>
        <p:blipFill>
          <a:blip r:embed="rId2"/>
          <a:stretch>
            <a:fillRect/>
          </a:stretch>
        </p:blipFill>
        <p:spPr>
          <a:xfrm>
            <a:off x="386553" y="2276872"/>
            <a:ext cx="4566447" cy="2799378"/>
          </a:xfrm>
          <a:prstGeom prst="rect">
            <a:avLst/>
          </a:prstGeom>
        </p:spPr>
      </p:pic>
      <p:sp>
        <p:nvSpPr>
          <p:cNvPr id="4" name="Rectángulo: esquinas redondeadas 3">
            <a:extLst>
              <a:ext uri="{FF2B5EF4-FFF2-40B4-BE49-F238E27FC236}">
                <a16:creationId xmlns:a16="http://schemas.microsoft.com/office/drawing/2014/main" id="{F4EA0A63-D6EF-FEB4-4BB0-7CE90E910F64}"/>
              </a:ext>
            </a:extLst>
          </p:cNvPr>
          <p:cNvSpPr/>
          <p:nvPr/>
        </p:nvSpPr>
        <p:spPr>
          <a:xfrm>
            <a:off x="830636" y="5373216"/>
            <a:ext cx="8568952" cy="763280"/>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dirty="0"/>
              <a:t>Ejemplo de tabla cualitativa de estado de las actuaciones. Se podría optar por indicar un % cuantitativo de ejecución de cada una de las mismas, pero para eso es imprescindible que las actuaciones sean suficientemente concretas y que exista un indicador suficientemente transparente que permita realizar una cuantificación “confiable”</a:t>
            </a:r>
          </a:p>
        </p:txBody>
      </p:sp>
      <p:sp>
        <p:nvSpPr>
          <p:cNvPr id="5" name="CuadroTexto 4">
            <a:extLst>
              <a:ext uri="{FF2B5EF4-FFF2-40B4-BE49-F238E27FC236}">
                <a16:creationId xmlns:a16="http://schemas.microsoft.com/office/drawing/2014/main" id="{5F30FF08-5780-B365-7108-B7AFA357E20C}"/>
              </a:ext>
            </a:extLst>
          </p:cNvPr>
          <p:cNvSpPr txBox="1"/>
          <p:nvPr/>
        </p:nvSpPr>
        <p:spPr>
          <a:xfrm>
            <a:off x="467468" y="1268760"/>
            <a:ext cx="4248000" cy="646331"/>
          </a:xfrm>
          <a:prstGeom prst="rect">
            <a:avLst/>
          </a:prstGeom>
          <a:noFill/>
        </p:spPr>
        <p:txBody>
          <a:bodyPr wrap="square" rtlCol="0">
            <a:spAutoFit/>
          </a:bodyPr>
          <a:lstStyle/>
          <a:p>
            <a:pPr algn="just"/>
            <a:r>
              <a:rPr lang="es-ES" sz="1200" dirty="0"/>
              <a:t>El Plan de Mandato 2023-2027 cuenta con un total de xxx actuaciones prioritarias a desarrollar, englobadas en xx ejes de actuación.</a:t>
            </a:r>
          </a:p>
        </p:txBody>
      </p:sp>
      <p:sp>
        <p:nvSpPr>
          <p:cNvPr id="6" name="CuadroTexto 5">
            <a:extLst>
              <a:ext uri="{FF2B5EF4-FFF2-40B4-BE49-F238E27FC236}">
                <a16:creationId xmlns:a16="http://schemas.microsoft.com/office/drawing/2014/main" id="{10AFE9EE-431E-E31A-4EC1-F2CA656E9D38}"/>
              </a:ext>
            </a:extLst>
          </p:cNvPr>
          <p:cNvSpPr txBox="1"/>
          <p:nvPr/>
        </p:nvSpPr>
        <p:spPr>
          <a:xfrm>
            <a:off x="5241032" y="1268760"/>
            <a:ext cx="4248000" cy="830997"/>
          </a:xfrm>
          <a:prstGeom prst="rect">
            <a:avLst/>
          </a:prstGeom>
          <a:noFill/>
        </p:spPr>
        <p:txBody>
          <a:bodyPr wrap="square" rtlCol="0">
            <a:spAutoFit/>
          </a:bodyPr>
          <a:lstStyle/>
          <a:p>
            <a:pPr algn="just"/>
            <a:r>
              <a:rPr lang="es-ES" sz="1200" dirty="0"/>
              <a:t>Teniendo en cuenta los xxx proyectos aprobados en los Presupuestos Participativos de los años xxxx, xxxx y xxxx, la situación a fecha MES de AÑO de las xxx actuaciones prioritarias es la siguiente:</a:t>
            </a:r>
          </a:p>
        </p:txBody>
      </p:sp>
    </p:spTree>
    <p:extLst>
      <p:ext uri="{BB962C8B-B14F-4D97-AF65-F5344CB8AC3E}">
        <p14:creationId xmlns:p14="http://schemas.microsoft.com/office/powerpoint/2010/main" val="3267086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69588-22D4-FD15-688B-9F22D13A9A99}"/>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D763A998-5FDF-987D-A3D5-9EF784813B9F}"/>
              </a:ext>
            </a:extLst>
          </p:cNvPr>
          <p:cNvSpPr txBox="1">
            <a:spLocks/>
          </p:cNvSpPr>
          <p:nvPr/>
        </p:nvSpPr>
        <p:spPr>
          <a:xfrm>
            <a:off x="488950" y="188640"/>
            <a:ext cx="6264696" cy="46166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dirty="0">
                <a:solidFill>
                  <a:schemeClr val="bg1"/>
                </a:solidFill>
                <a:latin typeface="+mn-lt"/>
                <a:sym typeface="Nunito Sans"/>
              </a:rPr>
              <a:t>SITUACIÓN DE LAS ACTUACIONES</a:t>
            </a:r>
          </a:p>
          <a:p>
            <a:r>
              <a:rPr lang="es-ES" sz="1500" dirty="0">
                <a:solidFill>
                  <a:schemeClr val="bg1"/>
                </a:solidFill>
                <a:latin typeface="+mn-lt"/>
                <a:sym typeface="Nunito Sans"/>
              </a:rPr>
              <a:t>EJE 1- XXX </a:t>
            </a:r>
          </a:p>
        </p:txBody>
      </p:sp>
      <p:graphicFrame>
        <p:nvGraphicFramePr>
          <p:cNvPr id="4" name="Tabla 2">
            <a:extLst>
              <a:ext uri="{FF2B5EF4-FFF2-40B4-BE49-F238E27FC236}">
                <a16:creationId xmlns:a16="http://schemas.microsoft.com/office/drawing/2014/main" id="{6F6D8D2B-3507-77CF-C94C-27A737887B42}"/>
              </a:ext>
            </a:extLst>
          </p:cNvPr>
          <p:cNvGraphicFramePr>
            <a:graphicFrameLocks noGrp="1"/>
          </p:cNvGraphicFramePr>
          <p:nvPr>
            <p:extLst>
              <p:ext uri="{D42A27DB-BD31-4B8C-83A1-F6EECF244321}">
                <p14:modId xmlns:p14="http://schemas.microsoft.com/office/powerpoint/2010/main" val="2192587766"/>
              </p:ext>
            </p:extLst>
          </p:nvPr>
        </p:nvGraphicFramePr>
        <p:xfrm>
          <a:off x="497605" y="1767912"/>
          <a:ext cx="8919811" cy="2309160"/>
        </p:xfrm>
        <a:graphic>
          <a:graphicData uri="http://schemas.openxmlformats.org/drawingml/2006/table">
            <a:tbl>
              <a:tblPr firstRow="1" bandRow="1">
                <a:tableStyleId>{5C22544A-7EE6-4342-B048-85BDC9FD1C3A}</a:tableStyleId>
              </a:tblPr>
              <a:tblGrid>
                <a:gridCol w="2119733">
                  <a:extLst>
                    <a:ext uri="{9D8B030D-6E8A-4147-A177-3AD203B41FA5}">
                      <a16:colId xmlns:a16="http://schemas.microsoft.com/office/drawing/2014/main" val="3782076353"/>
                    </a:ext>
                  </a:extLst>
                </a:gridCol>
                <a:gridCol w="1395247">
                  <a:extLst>
                    <a:ext uri="{9D8B030D-6E8A-4147-A177-3AD203B41FA5}">
                      <a16:colId xmlns:a16="http://schemas.microsoft.com/office/drawing/2014/main" val="3846342202"/>
                    </a:ext>
                  </a:extLst>
                </a:gridCol>
                <a:gridCol w="5404831">
                  <a:extLst>
                    <a:ext uri="{9D8B030D-6E8A-4147-A177-3AD203B41FA5}">
                      <a16:colId xmlns:a16="http://schemas.microsoft.com/office/drawing/2014/main" val="767598819"/>
                    </a:ext>
                  </a:extLst>
                </a:gridCol>
              </a:tblGrid>
              <a:tr h="370840">
                <a:tc>
                  <a:txBody>
                    <a:bodyPr/>
                    <a:lstStyle/>
                    <a:p>
                      <a:pPr marL="0" algn="l" defTabSz="914400" rtl="0" eaLnBrk="1" latinLnBrk="0" hangingPunct="1">
                        <a:spcAft>
                          <a:spcPts val="0"/>
                        </a:spcAft>
                      </a:pPr>
                      <a:r>
                        <a:rPr lang="es-ES" sz="900" b="1" kern="1200" dirty="0">
                          <a:solidFill>
                            <a:schemeClr val="bg1"/>
                          </a:solidFill>
                          <a:latin typeface="+mn-lt"/>
                          <a:ea typeface="+mn-ea"/>
                          <a:cs typeface="Arial" panose="020B0604020202020204" pitchFamily="34" charset="0"/>
                        </a:rPr>
                        <a:t>ACTUACIÓN</a:t>
                      </a:r>
                    </a:p>
                  </a:txBody>
                  <a:tcPr marL="108000" marR="72000" marT="108000" marB="108000" anchor="ctr">
                    <a:lnL w="317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AAB2"/>
                    </a:solidFill>
                  </a:tcPr>
                </a:tc>
                <a:tc>
                  <a:txBody>
                    <a:bodyPr/>
                    <a:lstStyle/>
                    <a:p>
                      <a:pPr marL="0" algn="l" defTabSz="914400" rtl="0" eaLnBrk="1" latinLnBrk="0" hangingPunct="1">
                        <a:spcAft>
                          <a:spcPts val="0"/>
                        </a:spcAft>
                      </a:pPr>
                      <a:r>
                        <a:rPr lang="es-ES" sz="900" b="1" kern="1200" dirty="0">
                          <a:solidFill>
                            <a:schemeClr val="bg1"/>
                          </a:solidFill>
                          <a:latin typeface="+mn-lt"/>
                          <a:ea typeface="+mn-ea"/>
                          <a:cs typeface="Arial" panose="020B0604020202020204" pitchFamily="34" charset="0"/>
                        </a:rPr>
                        <a:t>SITUACIÓN ACTUAL</a:t>
                      </a:r>
                    </a:p>
                  </a:txBody>
                  <a:tcPr marL="108000" marR="72000" marT="108000" marB="10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AAB2"/>
                    </a:solidFill>
                  </a:tcPr>
                </a:tc>
                <a:tc>
                  <a:txBody>
                    <a:bodyPr/>
                    <a:lstStyle/>
                    <a:p>
                      <a:pPr marL="0" algn="l" defTabSz="914400" rtl="0" eaLnBrk="1" latinLnBrk="0" hangingPunct="1">
                        <a:spcAft>
                          <a:spcPts val="0"/>
                        </a:spcAft>
                      </a:pPr>
                      <a:r>
                        <a:rPr lang="es-ES" sz="900" b="1" kern="1200" dirty="0">
                          <a:solidFill>
                            <a:schemeClr val="bg1"/>
                          </a:solidFill>
                          <a:latin typeface="+mn-lt"/>
                          <a:ea typeface="+mn-ea"/>
                          <a:cs typeface="Arial" panose="020B0604020202020204" pitchFamily="34" charset="0"/>
                        </a:rPr>
                        <a:t>DESCRIPCIÓN DEL AVANCE REALIZADO</a:t>
                      </a:r>
                    </a:p>
                  </a:txBody>
                  <a:tcPr marL="108000" marR="72000" marT="108000" marB="108000" anchor="ctr">
                    <a:lnL w="3175"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AAB2"/>
                    </a:solidFill>
                  </a:tcPr>
                </a:tc>
                <a:extLst>
                  <a:ext uri="{0D108BD9-81ED-4DB2-BD59-A6C34878D82A}">
                    <a16:rowId xmlns:a16="http://schemas.microsoft.com/office/drawing/2014/main" val="3303769455"/>
                  </a:ext>
                </a:extLst>
              </a:tr>
              <a:tr h="370840">
                <a:tc>
                  <a:txBody>
                    <a:bodyPr/>
                    <a:lstStyle/>
                    <a:p>
                      <a:pPr marL="0" algn="l" defTabSz="914400" rtl="0" eaLnBrk="1" latinLnBrk="0" hangingPunct="1">
                        <a:spcAft>
                          <a:spcPts val="0"/>
                        </a:spcAft>
                      </a:pPr>
                      <a:endParaRPr lang="es-ES" sz="900" b="1" kern="1200" dirty="0">
                        <a:solidFill>
                          <a:schemeClr val="tx1">
                            <a:lumMod val="65000"/>
                            <a:lumOff val="35000"/>
                          </a:schemeClr>
                        </a:solidFill>
                        <a:latin typeface="+mn-lt"/>
                        <a:ea typeface="+mn-ea"/>
                        <a:cs typeface="Arial" panose="020B0604020202020204" pitchFamily="34" charset="0"/>
                      </a:endParaRPr>
                    </a:p>
                  </a:txBody>
                  <a:tcPr marL="108000" marR="72000" marT="108000" marB="10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lang="es-ES" sz="900" b="0" kern="1200" dirty="0">
                          <a:solidFill>
                            <a:schemeClr val="tx1"/>
                          </a:solidFill>
                          <a:latin typeface="+mn-lt"/>
                          <a:ea typeface="+mn-ea"/>
                          <a:cs typeface="Arial" panose="020B0604020202020204" pitchFamily="34" charset="0"/>
                        </a:rPr>
                        <a:t>Ejecutándose</a:t>
                      </a:r>
                    </a:p>
                  </a:txBody>
                  <a:tcPr marL="108000" marR="72000" marT="108000" marB="10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l" defTabSz="914400" rtl="0" eaLnBrk="1" latinLnBrk="0" hangingPunct="1">
                        <a:spcAft>
                          <a:spcPts val="0"/>
                        </a:spcAft>
                      </a:pPr>
                      <a:r>
                        <a:rPr lang="es-ES" sz="900" b="0" kern="1200" dirty="0">
                          <a:solidFill>
                            <a:schemeClr val="tx1"/>
                          </a:solidFill>
                          <a:latin typeface="+mn-lt"/>
                          <a:ea typeface="+mn-ea"/>
                          <a:cs typeface="Arial" panose="020B0604020202020204" pitchFamily="34" charset="0"/>
                        </a:rPr>
                        <a:t>XXX</a:t>
                      </a:r>
                    </a:p>
                  </a:txBody>
                  <a:tcPr marL="108000" marR="72000" marT="108000" marB="10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2779862"/>
                  </a:ext>
                </a:extLst>
              </a:tr>
              <a:tr h="370840">
                <a:tc>
                  <a:txBody>
                    <a:bodyPr/>
                    <a:lstStyle/>
                    <a:p>
                      <a:pPr marL="0" algn="l" defTabSz="914400" rtl="0" eaLnBrk="1" latinLnBrk="0" hangingPunct="1">
                        <a:spcAft>
                          <a:spcPts val="0"/>
                        </a:spcAft>
                      </a:pPr>
                      <a:endParaRPr lang="es-ES" sz="900" b="1" kern="1200" dirty="0">
                        <a:solidFill>
                          <a:schemeClr val="tx1">
                            <a:lumMod val="65000"/>
                            <a:lumOff val="35000"/>
                          </a:schemeClr>
                        </a:solidFill>
                        <a:latin typeface="+mn-lt"/>
                        <a:ea typeface="+mn-ea"/>
                        <a:cs typeface="Arial" panose="020B0604020202020204" pitchFamily="34" charset="0"/>
                      </a:endParaRPr>
                    </a:p>
                  </a:txBody>
                  <a:tcPr marL="108000" marR="72000" marT="108000" marB="10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lang="es-ES" sz="900" b="0" kern="1200" dirty="0">
                          <a:solidFill>
                            <a:schemeClr val="bg1"/>
                          </a:solidFill>
                          <a:latin typeface="+mn-lt"/>
                          <a:ea typeface="+mn-ea"/>
                          <a:cs typeface="Arial" panose="020B0604020202020204" pitchFamily="34" charset="0"/>
                        </a:rPr>
                        <a:t>Completada</a:t>
                      </a:r>
                    </a:p>
                  </a:txBody>
                  <a:tcPr marL="108000" marR="72000" marT="108000" marB="10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marL="0" algn="l" defTabSz="914400" rtl="0" eaLnBrk="1" latinLnBrk="0" hangingPunct="1">
                        <a:spcAft>
                          <a:spcPts val="0"/>
                        </a:spcAft>
                      </a:pPr>
                      <a:r>
                        <a:rPr lang="es-ES" sz="900" b="0" kern="1200" dirty="0">
                          <a:solidFill>
                            <a:schemeClr val="tx1"/>
                          </a:solidFill>
                          <a:latin typeface="+mn-lt"/>
                          <a:ea typeface="+mn-ea"/>
                          <a:cs typeface="Arial" panose="020B0604020202020204" pitchFamily="34" charset="0"/>
                        </a:rPr>
                        <a:t>xxx</a:t>
                      </a:r>
                    </a:p>
                  </a:txBody>
                  <a:tcPr marL="108000" marR="72000" marT="108000" marB="10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87782"/>
                  </a:ext>
                </a:extLst>
              </a:tr>
              <a:tr h="0">
                <a:tc>
                  <a:txBody>
                    <a:bodyPr/>
                    <a:lstStyle/>
                    <a:p>
                      <a:pPr marL="0" algn="l" defTabSz="914400" rtl="0" eaLnBrk="1" latinLnBrk="0" hangingPunct="1">
                        <a:spcAft>
                          <a:spcPts val="0"/>
                        </a:spcAft>
                      </a:pPr>
                      <a:endParaRPr lang="es-ES" sz="900" b="1" kern="1200" dirty="0">
                        <a:solidFill>
                          <a:schemeClr val="tx1">
                            <a:lumMod val="65000"/>
                            <a:lumOff val="35000"/>
                          </a:schemeClr>
                        </a:solidFill>
                        <a:latin typeface="+mn-lt"/>
                        <a:ea typeface="+mn-ea"/>
                        <a:cs typeface="Arial" panose="020B0604020202020204" pitchFamily="34" charset="0"/>
                      </a:endParaRPr>
                    </a:p>
                  </a:txBody>
                  <a:tcPr marL="108000" marR="72000" marT="108000" marB="10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lang="es-ES" sz="900" b="0" kern="1200" dirty="0">
                          <a:solidFill>
                            <a:schemeClr val="tx1"/>
                          </a:solidFill>
                          <a:latin typeface="+mn-lt"/>
                          <a:ea typeface="+mn-ea"/>
                          <a:cs typeface="Arial" panose="020B0604020202020204" pitchFamily="34" charset="0"/>
                        </a:rPr>
                        <a:t>En proceso de puesta en marcha</a:t>
                      </a:r>
                    </a:p>
                  </a:txBody>
                  <a:tcPr marL="108000" marR="72000" marT="108000" marB="10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l" defTabSz="914400" rtl="0" eaLnBrk="1" latinLnBrk="0" hangingPunct="1">
                        <a:spcAft>
                          <a:spcPts val="0"/>
                        </a:spcAft>
                      </a:pPr>
                      <a:r>
                        <a:rPr lang="es-ES" sz="900" b="0" kern="1200" dirty="0">
                          <a:solidFill>
                            <a:schemeClr val="tx1"/>
                          </a:solidFill>
                          <a:latin typeface="+mn-lt"/>
                          <a:ea typeface="+mn-ea"/>
                          <a:cs typeface="Arial" panose="020B0604020202020204" pitchFamily="34" charset="0"/>
                        </a:rPr>
                        <a:t>xxx</a:t>
                      </a:r>
                    </a:p>
                  </a:txBody>
                  <a:tcPr marL="108000" marR="72000" marT="108000" marB="10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473285"/>
                  </a:ext>
                </a:extLst>
              </a:tr>
              <a:tr h="0">
                <a:tc>
                  <a:txBody>
                    <a:bodyPr/>
                    <a:lstStyle/>
                    <a:p>
                      <a:pPr marL="0" algn="l" defTabSz="914400" rtl="0" eaLnBrk="1" latinLnBrk="0" hangingPunct="1">
                        <a:spcAft>
                          <a:spcPts val="0"/>
                        </a:spcAft>
                      </a:pPr>
                      <a:endParaRPr lang="es-ES" sz="900" b="1" kern="1200" dirty="0">
                        <a:solidFill>
                          <a:schemeClr val="tx1">
                            <a:lumMod val="65000"/>
                            <a:lumOff val="35000"/>
                          </a:schemeClr>
                        </a:solidFill>
                        <a:latin typeface="+mn-lt"/>
                        <a:ea typeface="+mn-ea"/>
                        <a:cs typeface="Arial" panose="020B0604020202020204" pitchFamily="34" charset="0"/>
                      </a:endParaRPr>
                    </a:p>
                  </a:txBody>
                  <a:tcPr marL="108000" marR="72000" marT="108000" marB="10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endParaRPr lang="es-ES" sz="900" b="0" kern="1200" dirty="0">
                        <a:solidFill>
                          <a:schemeClr val="tx1"/>
                        </a:solidFill>
                        <a:latin typeface="+mn-lt"/>
                        <a:ea typeface="+mn-ea"/>
                        <a:cs typeface="Arial" panose="020B0604020202020204" pitchFamily="34" charset="0"/>
                      </a:endParaRPr>
                    </a:p>
                  </a:txBody>
                  <a:tcPr marL="108000" marR="72000" marT="108000" marB="10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lang="es-ES" sz="900" b="0" kern="1200" dirty="0">
                          <a:solidFill>
                            <a:schemeClr val="tx1"/>
                          </a:solidFill>
                          <a:latin typeface="+mn-lt"/>
                          <a:ea typeface="+mn-ea"/>
                          <a:cs typeface="Arial" panose="020B0604020202020204" pitchFamily="34" charset="0"/>
                        </a:rPr>
                        <a:t>xxx</a:t>
                      </a:r>
                    </a:p>
                  </a:txBody>
                  <a:tcPr marL="108000" marR="72000" marT="108000" marB="10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5135914"/>
                  </a:ext>
                </a:extLst>
              </a:tr>
              <a:tr h="0">
                <a:tc>
                  <a:txBody>
                    <a:bodyPr/>
                    <a:lstStyle/>
                    <a:p>
                      <a:pPr marL="0" algn="l" defTabSz="914400" rtl="0" eaLnBrk="1" latinLnBrk="0" hangingPunct="1">
                        <a:spcAft>
                          <a:spcPts val="0"/>
                        </a:spcAft>
                      </a:pPr>
                      <a:endParaRPr lang="es-ES" sz="900" b="1" kern="1200" dirty="0">
                        <a:solidFill>
                          <a:schemeClr val="tx1">
                            <a:lumMod val="65000"/>
                            <a:lumOff val="35000"/>
                          </a:schemeClr>
                        </a:solidFill>
                        <a:latin typeface="+mn-lt"/>
                        <a:ea typeface="+mn-ea"/>
                        <a:cs typeface="Arial" panose="020B0604020202020204" pitchFamily="34" charset="0"/>
                      </a:endParaRPr>
                    </a:p>
                  </a:txBody>
                  <a:tcPr marL="108000" marR="72000" marT="108000" marB="10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endParaRPr lang="es-ES" sz="900" b="0" kern="1200" dirty="0">
                        <a:solidFill>
                          <a:schemeClr val="tx1"/>
                        </a:solidFill>
                        <a:latin typeface="+mn-lt"/>
                        <a:ea typeface="+mn-ea"/>
                        <a:cs typeface="Arial" panose="020B0604020202020204" pitchFamily="34" charset="0"/>
                      </a:endParaRPr>
                    </a:p>
                  </a:txBody>
                  <a:tcPr marL="108000" marR="72000" marT="108000" marB="10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lang="es-ES" sz="900" b="0" kern="1200" dirty="0">
                          <a:solidFill>
                            <a:schemeClr val="tx1"/>
                          </a:solidFill>
                          <a:latin typeface="+mn-lt"/>
                          <a:ea typeface="+mn-ea"/>
                          <a:cs typeface="Arial" panose="020B0604020202020204" pitchFamily="34" charset="0"/>
                        </a:rPr>
                        <a:t>xxx</a:t>
                      </a:r>
                    </a:p>
                  </a:txBody>
                  <a:tcPr marL="108000" marR="72000" marT="108000" marB="10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6880612"/>
                  </a:ext>
                </a:extLst>
              </a:tr>
            </a:tbl>
          </a:graphicData>
        </a:graphic>
      </p:graphicFrame>
      <p:grpSp>
        <p:nvGrpSpPr>
          <p:cNvPr id="2" name="Grupo 1">
            <a:extLst>
              <a:ext uri="{FF2B5EF4-FFF2-40B4-BE49-F238E27FC236}">
                <a16:creationId xmlns:a16="http://schemas.microsoft.com/office/drawing/2014/main" id="{5841A80C-E4CC-E31C-16CC-8724B53DB6AD}"/>
              </a:ext>
            </a:extLst>
          </p:cNvPr>
          <p:cNvGrpSpPr/>
          <p:nvPr/>
        </p:nvGrpSpPr>
        <p:grpSpPr>
          <a:xfrm>
            <a:off x="497605" y="5800606"/>
            <a:ext cx="7335715" cy="292217"/>
            <a:chOff x="497605" y="5800606"/>
            <a:chExt cx="7335715" cy="292217"/>
          </a:xfrm>
        </p:grpSpPr>
        <p:pic>
          <p:nvPicPr>
            <p:cNvPr id="3" name="Imagen 2">
              <a:extLst>
                <a:ext uri="{FF2B5EF4-FFF2-40B4-BE49-F238E27FC236}">
                  <a16:creationId xmlns:a16="http://schemas.microsoft.com/office/drawing/2014/main" id="{DC984BCA-CA8F-4B55-2165-8111963FA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05" y="5800606"/>
              <a:ext cx="292217" cy="292217"/>
            </a:xfrm>
            <a:prstGeom prst="rect">
              <a:avLst/>
            </a:prstGeom>
          </p:spPr>
        </p:pic>
        <p:pic>
          <p:nvPicPr>
            <p:cNvPr id="9" name="Imagen 8">
              <a:extLst>
                <a:ext uri="{FF2B5EF4-FFF2-40B4-BE49-F238E27FC236}">
                  <a16:creationId xmlns:a16="http://schemas.microsoft.com/office/drawing/2014/main" id="{128ED50E-151E-B551-A17F-8C7365C53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928" y="5800606"/>
              <a:ext cx="292217" cy="292217"/>
            </a:xfrm>
            <a:prstGeom prst="rect">
              <a:avLst/>
            </a:prstGeom>
          </p:spPr>
        </p:pic>
        <p:pic>
          <p:nvPicPr>
            <p:cNvPr id="10" name="Imagen 9">
              <a:extLst>
                <a:ext uri="{FF2B5EF4-FFF2-40B4-BE49-F238E27FC236}">
                  <a16:creationId xmlns:a16="http://schemas.microsoft.com/office/drawing/2014/main" id="{3AA200E2-CC42-933D-85B1-A1111D55B7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6251" y="5800606"/>
              <a:ext cx="292217" cy="292217"/>
            </a:xfrm>
            <a:prstGeom prst="rect">
              <a:avLst/>
            </a:prstGeom>
          </p:spPr>
        </p:pic>
        <p:pic>
          <p:nvPicPr>
            <p:cNvPr id="11" name="Imagen 10">
              <a:extLst>
                <a:ext uri="{FF2B5EF4-FFF2-40B4-BE49-F238E27FC236}">
                  <a16:creationId xmlns:a16="http://schemas.microsoft.com/office/drawing/2014/main" id="{D2ED3D31-3968-CE22-9D0D-F6AAB24E53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0574" y="5800606"/>
              <a:ext cx="292217" cy="292217"/>
            </a:xfrm>
            <a:prstGeom prst="rect">
              <a:avLst/>
            </a:prstGeom>
          </p:spPr>
        </p:pic>
        <p:pic>
          <p:nvPicPr>
            <p:cNvPr id="12" name="Imagen 11">
              <a:extLst>
                <a:ext uri="{FF2B5EF4-FFF2-40B4-BE49-F238E27FC236}">
                  <a16:creationId xmlns:a16="http://schemas.microsoft.com/office/drawing/2014/main" id="{AF1D14D5-508D-CE24-89BF-AA4F547D38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4897" y="5800606"/>
              <a:ext cx="292217" cy="292217"/>
            </a:xfrm>
            <a:prstGeom prst="rect">
              <a:avLst/>
            </a:prstGeom>
          </p:spPr>
        </p:pic>
        <p:pic>
          <p:nvPicPr>
            <p:cNvPr id="13" name="Imagen 12">
              <a:extLst>
                <a:ext uri="{FF2B5EF4-FFF2-40B4-BE49-F238E27FC236}">
                  <a16:creationId xmlns:a16="http://schemas.microsoft.com/office/drawing/2014/main" id="{00639012-1B84-AE7C-B76A-624B72E153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69220" y="5800606"/>
              <a:ext cx="292217" cy="292217"/>
            </a:xfrm>
            <a:prstGeom prst="rect">
              <a:avLst/>
            </a:prstGeom>
          </p:spPr>
        </p:pic>
        <p:pic>
          <p:nvPicPr>
            <p:cNvPr id="14" name="Imagen 13">
              <a:extLst>
                <a:ext uri="{FF2B5EF4-FFF2-40B4-BE49-F238E27FC236}">
                  <a16:creationId xmlns:a16="http://schemas.microsoft.com/office/drawing/2014/main" id="{87D1B07D-8AF7-E8E8-0AC5-B438EAF349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83543" y="5800606"/>
              <a:ext cx="292217" cy="292217"/>
            </a:xfrm>
            <a:prstGeom prst="rect">
              <a:avLst/>
            </a:prstGeom>
          </p:spPr>
        </p:pic>
        <p:pic>
          <p:nvPicPr>
            <p:cNvPr id="15" name="Imagen 14">
              <a:extLst>
                <a:ext uri="{FF2B5EF4-FFF2-40B4-BE49-F238E27FC236}">
                  <a16:creationId xmlns:a16="http://schemas.microsoft.com/office/drawing/2014/main" id="{260A579A-8785-3416-A746-CA473511B1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97866" y="5800606"/>
              <a:ext cx="292217" cy="292217"/>
            </a:xfrm>
            <a:prstGeom prst="rect">
              <a:avLst/>
            </a:prstGeom>
          </p:spPr>
        </p:pic>
        <p:pic>
          <p:nvPicPr>
            <p:cNvPr id="16" name="Imagen 15">
              <a:extLst>
                <a:ext uri="{FF2B5EF4-FFF2-40B4-BE49-F238E27FC236}">
                  <a16:creationId xmlns:a16="http://schemas.microsoft.com/office/drawing/2014/main" id="{3AAB532C-13A5-7BCE-DE9A-D92F3D61AB3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12189" y="5800606"/>
              <a:ext cx="292217" cy="292217"/>
            </a:xfrm>
            <a:prstGeom prst="rect">
              <a:avLst/>
            </a:prstGeom>
          </p:spPr>
        </p:pic>
        <p:pic>
          <p:nvPicPr>
            <p:cNvPr id="17" name="Imagen 16">
              <a:extLst>
                <a:ext uri="{FF2B5EF4-FFF2-40B4-BE49-F238E27FC236}">
                  <a16:creationId xmlns:a16="http://schemas.microsoft.com/office/drawing/2014/main" id="{442FBDC8-A0AE-D224-B99E-0AE399096FF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26512" y="5800606"/>
              <a:ext cx="292217" cy="292217"/>
            </a:xfrm>
            <a:prstGeom prst="rect">
              <a:avLst/>
            </a:prstGeom>
          </p:spPr>
        </p:pic>
        <p:pic>
          <p:nvPicPr>
            <p:cNvPr id="18" name="Imagen 17">
              <a:extLst>
                <a:ext uri="{FF2B5EF4-FFF2-40B4-BE49-F238E27FC236}">
                  <a16:creationId xmlns:a16="http://schemas.microsoft.com/office/drawing/2014/main" id="{EB09E872-86DD-1A67-C7ED-4BBCDA1818E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40835" y="5800606"/>
              <a:ext cx="292217" cy="292217"/>
            </a:xfrm>
            <a:prstGeom prst="rect">
              <a:avLst/>
            </a:prstGeom>
          </p:spPr>
        </p:pic>
        <p:pic>
          <p:nvPicPr>
            <p:cNvPr id="19" name="Imagen 18">
              <a:extLst>
                <a:ext uri="{FF2B5EF4-FFF2-40B4-BE49-F238E27FC236}">
                  <a16:creationId xmlns:a16="http://schemas.microsoft.com/office/drawing/2014/main" id="{DC819118-2741-2AA8-2967-859F197A5EC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55158" y="5800606"/>
              <a:ext cx="292217" cy="292217"/>
            </a:xfrm>
            <a:prstGeom prst="rect">
              <a:avLst/>
            </a:prstGeom>
          </p:spPr>
        </p:pic>
        <p:pic>
          <p:nvPicPr>
            <p:cNvPr id="20" name="Imagen 19">
              <a:extLst>
                <a:ext uri="{FF2B5EF4-FFF2-40B4-BE49-F238E27FC236}">
                  <a16:creationId xmlns:a16="http://schemas.microsoft.com/office/drawing/2014/main" id="{7E3A109B-762A-4BDC-FD53-52D1E823BBD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69481" y="5800606"/>
              <a:ext cx="292217" cy="292217"/>
            </a:xfrm>
            <a:prstGeom prst="rect">
              <a:avLst/>
            </a:prstGeom>
          </p:spPr>
        </p:pic>
        <p:pic>
          <p:nvPicPr>
            <p:cNvPr id="21" name="Imagen 20">
              <a:extLst>
                <a:ext uri="{FF2B5EF4-FFF2-40B4-BE49-F238E27FC236}">
                  <a16:creationId xmlns:a16="http://schemas.microsoft.com/office/drawing/2014/main" id="{0B5502B1-ABD5-413E-D896-5B365AD8E53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83804" y="5800606"/>
              <a:ext cx="292217" cy="292217"/>
            </a:xfrm>
            <a:prstGeom prst="rect">
              <a:avLst/>
            </a:prstGeom>
          </p:spPr>
        </p:pic>
        <p:pic>
          <p:nvPicPr>
            <p:cNvPr id="22" name="Imagen 21">
              <a:extLst>
                <a:ext uri="{FF2B5EF4-FFF2-40B4-BE49-F238E27FC236}">
                  <a16:creationId xmlns:a16="http://schemas.microsoft.com/office/drawing/2014/main" id="{DF51DD4C-145A-905D-7B68-C29F9DA4201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98127" y="5800606"/>
              <a:ext cx="292217" cy="292217"/>
            </a:xfrm>
            <a:prstGeom prst="rect">
              <a:avLst/>
            </a:prstGeom>
          </p:spPr>
        </p:pic>
        <p:pic>
          <p:nvPicPr>
            <p:cNvPr id="23" name="Imagen 22">
              <a:extLst>
                <a:ext uri="{FF2B5EF4-FFF2-40B4-BE49-F238E27FC236}">
                  <a16:creationId xmlns:a16="http://schemas.microsoft.com/office/drawing/2014/main" id="{BE35F534-F46C-7B52-B9D0-9E902385598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712450" y="5800606"/>
              <a:ext cx="292217" cy="292217"/>
            </a:xfrm>
            <a:prstGeom prst="rect">
              <a:avLst/>
            </a:prstGeom>
          </p:spPr>
        </p:pic>
        <p:pic>
          <p:nvPicPr>
            <p:cNvPr id="24" name="Imagen 23">
              <a:extLst>
                <a:ext uri="{FF2B5EF4-FFF2-40B4-BE49-F238E27FC236}">
                  <a16:creationId xmlns:a16="http://schemas.microsoft.com/office/drawing/2014/main" id="{09C0392E-3EE0-A1F9-4748-F0BC2E18263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126773" y="5800606"/>
              <a:ext cx="292217" cy="292217"/>
            </a:xfrm>
            <a:prstGeom prst="rect">
              <a:avLst/>
            </a:prstGeom>
          </p:spPr>
        </p:pic>
        <p:pic>
          <p:nvPicPr>
            <p:cNvPr id="25" name="Imagen 24">
              <a:extLst>
                <a:ext uri="{FF2B5EF4-FFF2-40B4-BE49-F238E27FC236}">
                  <a16:creationId xmlns:a16="http://schemas.microsoft.com/office/drawing/2014/main" id="{1FC0F200-4ECF-E1E8-8E12-BF7C0FCCB1B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41103" y="5800606"/>
              <a:ext cx="292217" cy="292217"/>
            </a:xfrm>
            <a:prstGeom prst="rect">
              <a:avLst/>
            </a:prstGeom>
          </p:spPr>
        </p:pic>
      </p:grpSp>
      <p:grpSp>
        <p:nvGrpSpPr>
          <p:cNvPr id="46" name="Grupo 45">
            <a:extLst>
              <a:ext uri="{FF2B5EF4-FFF2-40B4-BE49-F238E27FC236}">
                <a16:creationId xmlns:a16="http://schemas.microsoft.com/office/drawing/2014/main" id="{2571A107-2B82-495D-9A52-9CC3441B4561}"/>
              </a:ext>
            </a:extLst>
          </p:cNvPr>
          <p:cNvGrpSpPr/>
          <p:nvPr/>
        </p:nvGrpSpPr>
        <p:grpSpPr>
          <a:xfrm>
            <a:off x="7633655" y="1196752"/>
            <a:ext cx="1783761" cy="502568"/>
            <a:chOff x="5021787" y="908720"/>
            <a:chExt cx="1783761" cy="502568"/>
          </a:xfrm>
        </p:grpSpPr>
        <p:pic>
          <p:nvPicPr>
            <p:cNvPr id="38" name="Imagen 37">
              <a:extLst>
                <a:ext uri="{FF2B5EF4-FFF2-40B4-BE49-F238E27FC236}">
                  <a16:creationId xmlns:a16="http://schemas.microsoft.com/office/drawing/2014/main" id="{98591B38-15CE-F352-D011-003B700C3A4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21787" y="908720"/>
              <a:ext cx="502568" cy="502568"/>
            </a:xfrm>
            <a:prstGeom prst="rect">
              <a:avLst/>
            </a:prstGeom>
          </p:spPr>
        </p:pic>
        <p:pic>
          <p:nvPicPr>
            <p:cNvPr id="40" name="Imagen 39">
              <a:extLst>
                <a:ext uri="{FF2B5EF4-FFF2-40B4-BE49-F238E27FC236}">
                  <a16:creationId xmlns:a16="http://schemas.microsoft.com/office/drawing/2014/main" id="{BA0B307B-B0A3-C4CC-6CDE-CE2D1CC640D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62383" y="908720"/>
              <a:ext cx="502568" cy="502568"/>
            </a:xfrm>
            <a:prstGeom prst="rect">
              <a:avLst/>
            </a:prstGeom>
          </p:spPr>
        </p:pic>
        <p:pic>
          <p:nvPicPr>
            <p:cNvPr id="43" name="Imagen 42">
              <a:extLst>
                <a:ext uri="{FF2B5EF4-FFF2-40B4-BE49-F238E27FC236}">
                  <a16:creationId xmlns:a16="http://schemas.microsoft.com/office/drawing/2014/main" id="{B041302E-9AED-4444-3297-072CAEF0F26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302980" y="908720"/>
              <a:ext cx="502568" cy="502568"/>
            </a:xfrm>
            <a:prstGeom prst="rect">
              <a:avLst/>
            </a:prstGeom>
          </p:spPr>
        </p:pic>
      </p:grpSp>
      <p:sp>
        <p:nvSpPr>
          <p:cNvPr id="5" name="Rectángulo: esquinas redondeadas 4">
            <a:extLst>
              <a:ext uri="{FF2B5EF4-FFF2-40B4-BE49-F238E27FC236}">
                <a16:creationId xmlns:a16="http://schemas.microsoft.com/office/drawing/2014/main" id="{A752261D-19A7-E7ED-0DAB-D16970FC6FB4}"/>
              </a:ext>
            </a:extLst>
          </p:cNvPr>
          <p:cNvSpPr/>
          <p:nvPr/>
        </p:nvSpPr>
        <p:spPr>
          <a:xfrm>
            <a:off x="668524" y="4293095"/>
            <a:ext cx="8568952" cy="681331"/>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dirty="0"/>
              <a:t>OPCIÓN 1: El Plan de Mandato está alineado con los ODS a nivel de EJE</a:t>
            </a:r>
          </a:p>
          <a:p>
            <a:pPr algn="ctr"/>
            <a:r>
              <a:rPr lang="es-ES" sz="1000" dirty="0"/>
              <a:t> </a:t>
            </a:r>
          </a:p>
          <a:p>
            <a:pPr algn="ctr"/>
            <a:r>
              <a:rPr lang="es-ES" sz="1000" dirty="0"/>
              <a:t>Incluir 1 página por eje del Plan de Mandato, incluyendo los ODS a los que contribuye cada eje</a:t>
            </a:r>
          </a:p>
        </p:txBody>
      </p:sp>
    </p:spTree>
    <p:extLst>
      <p:ext uri="{BB962C8B-B14F-4D97-AF65-F5344CB8AC3E}">
        <p14:creationId xmlns:p14="http://schemas.microsoft.com/office/powerpoint/2010/main" val="3056233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884DC-7D5B-FE7F-B8C7-E99A984A6710}"/>
            </a:ext>
          </a:extLst>
        </p:cNvPr>
        <p:cNvGrpSpPr/>
        <p:nvPr/>
      </p:nvGrpSpPr>
      <p:grpSpPr>
        <a:xfrm>
          <a:off x="0" y="0"/>
          <a:ext cx="0" cy="0"/>
          <a:chOff x="0" y="0"/>
          <a:chExt cx="0" cy="0"/>
        </a:xfrm>
      </p:grpSpPr>
      <p:sp>
        <p:nvSpPr>
          <p:cNvPr id="2" name="Shape 91">
            <a:extLst>
              <a:ext uri="{FF2B5EF4-FFF2-40B4-BE49-F238E27FC236}">
                <a16:creationId xmlns:a16="http://schemas.microsoft.com/office/drawing/2014/main" id="{B8511BB3-5884-DB39-9F59-B8F00E93EB2A}"/>
              </a:ext>
            </a:extLst>
          </p:cNvPr>
          <p:cNvSpPr txBox="1">
            <a:spLocks/>
          </p:cNvSpPr>
          <p:nvPr/>
        </p:nvSpPr>
        <p:spPr>
          <a:xfrm>
            <a:off x="488950" y="317847"/>
            <a:ext cx="6264696" cy="46166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dirty="0">
                <a:solidFill>
                  <a:schemeClr val="bg1"/>
                </a:solidFill>
                <a:latin typeface="+mn-lt"/>
                <a:sym typeface="Nunito Sans"/>
              </a:rPr>
              <a:t>SITUACIÓN DE LAS ACTUACIONES</a:t>
            </a:r>
          </a:p>
          <a:p>
            <a:r>
              <a:rPr lang="es-ES" sz="1500" dirty="0">
                <a:solidFill>
                  <a:schemeClr val="bg1"/>
                </a:solidFill>
                <a:latin typeface="+mn-lt"/>
                <a:sym typeface="Nunito Sans"/>
              </a:rPr>
              <a:t>EJE 1- XXX </a:t>
            </a:r>
          </a:p>
        </p:txBody>
      </p:sp>
      <p:graphicFrame>
        <p:nvGraphicFramePr>
          <p:cNvPr id="9" name="Tabla 2">
            <a:extLst>
              <a:ext uri="{FF2B5EF4-FFF2-40B4-BE49-F238E27FC236}">
                <a16:creationId xmlns:a16="http://schemas.microsoft.com/office/drawing/2014/main" id="{91305303-1787-F396-43AB-ACF9B69911DC}"/>
              </a:ext>
            </a:extLst>
          </p:cNvPr>
          <p:cNvGraphicFramePr>
            <a:graphicFrameLocks noGrp="1"/>
          </p:cNvGraphicFramePr>
          <p:nvPr>
            <p:extLst>
              <p:ext uri="{D42A27DB-BD31-4B8C-83A1-F6EECF244321}">
                <p14:modId xmlns:p14="http://schemas.microsoft.com/office/powerpoint/2010/main" val="2254934573"/>
              </p:ext>
            </p:extLst>
          </p:nvPr>
        </p:nvGraphicFramePr>
        <p:xfrm>
          <a:off x="497605" y="1423760"/>
          <a:ext cx="8919810" cy="2886240"/>
        </p:xfrm>
        <a:graphic>
          <a:graphicData uri="http://schemas.openxmlformats.org/drawingml/2006/table">
            <a:tbl>
              <a:tblPr firstRow="1" bandRow="1">
                <a:tableStyleId>{5C22544A-7EE6-4342-B048-85BDC9FD1C3A}</a:tableStyleId>
              </a:tblPr>
              <a:tblGrid>
                <a:gridCol w="1319936">
                  <a:extLst>
                    <a:ext uri="{9D8B030D-6E8A-4147-A177-3AD203B41FA5}">
                      <a16:colId xmlns:a16="http://schemas.microsoft.com/office/drawing/2014/main" val="3782076353"/>
                    </a:ext>
                  </a:extLst>
                </a:gridCol>
                <a:gridCol w="1191243">
                  <a:extLst>
                    <a:ext uri="{9D8B030D-6E8A-4147-A177-3AD203B41FA5}">
                      <a16:colId xmlns:a16="http://schemas.microsoft.com/office/drawing/2014/main" val="3846342202"/>
                    </a:ext>
                  </a:extLst>
                </a:gridCol>
                <a:gridCol w="5256584">
                  <a:extLst>
                    <a:ext uri="{9D8B030D-6E8A-4147-A177-3AD203B41FA5}">
                      <a16:colId xmlns:a16="http://schemas.microsoft.com/office/drawing/2014/main" val="767598819"/>
                    </a:ext>
                  </a:extLst>
                </a:gridCol>
                <a:gridCol w="1152047">
                  <a:extLst>
                    <a:ext uri="{9D8B030D-6E8A-4147-A177-3AD203B41FA5}">
                      <a16:colId xmlns:a16="http://schemas.microsoft.com/office/drawing/2014/main" val="3223864219"/>
                    </a:ext>
                  </a:extLst>
                </a:gridCol>
              </a:tblGrid>
              <a:tr h="370840">
                <a:tc>
                  <a:txBody>
                    <a:bodyPr/>
                    <a:lstStyle/>
                    <a:p>
                      <a:pPr marL="0" algn="l" defTabSz="914400" rtl="0" eaLnBrk="1" latinLnBrk="0" hangingPunct="1">
                        <a:spcAft>
                          <a:spcPts val="0"/>
                        </a:spcAft>
                      </a:pPr>
                      <a:r>
                        <a:rPr lang="es-ES" sz="800" b="1" kern="1200" dirty="0">
                          <a:solidFill>
                            <a:schemeClr val="bg1"/>
                          </a:solidFill>
                          <a:latin typeface="+mn-lt"/>
                          <a:ea typeface="+mn-ea"/>
                          <a:cs typeface="Arial" panose="020B0604020202020204" pitchFamily="34" charset="0"/>
                        </a:rPr>
                        <a:t>ACTUACIÓN</a:t>
                      </a:r>
                    </a:p>
                  </a:txBody>
                  <a:tcPr marL="108000" marR="72000" marT="144000" marB="144000" anchor="ctr">
                    <a:lnL w="317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AAB2"/>
                    </a:solidFill>
                  </a:tcPr>
                </a:tc>
                <a:tc>
                  <a:txBody>
                    <a:bodyPr/>
                    <a:lstStyle/>
                    <a:p>
                      <a:pPr marL="0" algn="l" defTabSz="914400" rtl="0" eaLnBrk="1" latinLnBrk="0" hangingPunct="1">
                        <a:spcAft>
                          <a:spcPts val="0"/>
                        </a:spcAft>
                      </a:pPr>
                      <a:r>
                        <a:rPr lang="es-ES" sz="800" b="1" kern="1200" dirty="0">
                          <a:solidFill>
                            <a:schemeClr val="bg1"/>
                          </a:solidFill>
                          <a:latin typeface="+mn-lt"/>
                          <a:ea typeface="+mn-ea"/>
                          <a:cs typeface="Arial" panose="020B0604020202020204" pitchFamily="34" charset="0"/>
                        </a:rPr>
                        <a:t>SITUACIÓN ACTUAL</a:t>
                      </a:r>
                    </a:p>
                  </a:txBody>
                  <a:tcPr marL="108000" marR="72000" marT="144000" marB="144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AAB2"/>
                    </a:solidFill>
                  </a:tcPr>
                </a:tc>
                <a:tc>
                  <a:txBody>
                    <a:bodyPr/>
                    <a:lstStyle/>
                    <a:p>
                      <a:pPr marL="0" algn="l" defTabSz="914400" rtl="0" eaLnBrk="1" latinLnBrk="0" hangingPunct="1">
                        <a:spcAft>
                          <a:spcPts val="0"/>
                        </a:spcAft>
                      </a:pPr>
                      <a:r>
                        <a:rPr lang="es-ES" sz="800" b="1" kern="1200" dirty="0">
                          <a:solidFill>
                            <a:schemeClr val="bg1"/>
                          </a:solidFill>
                          <a:latin typeface="+mn-lt"/>
                          <a:ea typeface="+mn-ea"/>
                          <a:cs typeface="Arial" panose="020B0604020202020204" pitchFamily="34" charset="0"/>
                        </a:rPr>
                        <a:t>DESCRIPCIÓN DEL AVANCE REALIZADO</a:t>
                      </a:r>
                    </a:p>
                  </a:txBody>
                  <a:tcPr marL="108000" marR="72000" marT="144000" marB="144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AAB2"/>
                    </a:solidFill>
                  </a:tcPr>
                </a:tc>
                <a:tc>
                  <a:txBody>
                    <a:bodyPr/>
                    <a:lstStyle/>
                    <a:p>
                      <a:pPr marL="0" algn="l" defTabSz="914400" rtl="0" eaLnBrk="1" latinLnBrk="0" hangingPunct="1">
                        <a:spcAft>
                          <a:spcPts val="0"/>
                        </a:spcAft>
                      </a:pPr>
                      <a:r>
                        <a:rPr lang="es-ES" sz="800" b="1" kern="1200" dirty="0">
                          <a:solidFill>
                            <a:schemeClr val="bg1"/>
                          </a:solidFill>
                          <a:latin typeface="+mn-lt"/>
                          <a:ea typeface="+mn-ea"/>
                          <a:cs typeface="Arial" panose="020B0604020202020204" pitchFamily="34" charset="0"/>
                        </a:rPr>
                        <a:t>ODS RELACIONADO</a:t>
                      </a:r>
                    </a:p>
                  </a:txBody>
                  <a:tcPr marL="108000" marR="72000" marT="144000" marB="144000" anchor="ctr">
                    <a:lnL w="3175"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AAB2"/>
                    </a:solidFill>
                  </a:tcPr>
                </a:tc>
                <a:extLst>
                  <a:ext uri="{0D108BD9-81ED-4DB2-BD59-A6C34878D82A}">
                    <a16:rowId xmlns:a16="http://schemas.microsoft.com/office/drawing/2014/main" val="3303769455"/>
                  </a:ext>
                </a:extLst>
              </a:tr>
              <a:tr h="370840">
                <a:tc>
                  <a:txBody>
                    <a:bodyPr/>
                    <a:lstStyle/>
                    <a:p>
                      <a:pPr marL="0" algn="l" defTabSz="914400" rtl="0" eaLnBrk="1" latinLnBrk="0" hangingPunct="1">
                        <a:spcAft>
                          <a:spcPts val="0"/>
                        </a:spcAft>
                      </a:pPr>
                      <a:endParaRPr lang="es-ES" sz="1000" b="1" kern="1200" dirty="0">
                        <a:solidFill>
                          <a:schemeClr val="tx1">
                            <a:lumMod val="65000"/>
                            <a:lumOff val="35000"/>
                          </a:schemeClr>
                        </a:solidFill>
                        <a:latin typeface="+mn-lt"/>
                        <a:ea typeface="+mn-ea"/>
                        <a:cs typeface="Arial" panose="020B0604020202020204" pitchFamily="34" charset="0"/>
                      </a:endParaRPr>
                    </a:p>
                  </a:txBody>
                  <a:tcPr marL="108000" marR="72000"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lang="es-ES" sz="1000" b="0" kern="1200" dirty="0">
                          <a:solidFill>
                            <a:schemeClr val="tx1"/>
                          </a:solidFill>
                          <a:latin typeface="+mn-lt"/>
                          <a:ea typeface="+mn-ea"/>
                          <a:cs typeface="Arial" panose="020B0604020202020204" pitchFamily="34" charset="0"/>
                        </a:rPr>
                        <a:t>Ejecutándose</a:t>
                      </a:r>
                    </a:p>
                  </a:txBody>
                  <a:tcPr marL="108000" marR="72000"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l" defTabSz="914400" rtl="0" eaLnBrk="1" latinLnBrk="0" hangingPunct="1">
                        <a:spcAft>
                          <a:spcPts val="0"/>
                        </a:spcAft>
                      </a:pPr>
                      <a:r>
                        <a:rPr lang="es-ES" sz="1000" b="0" kern="1200" dirty="0">
                          <a:solidFill>
                            <a:schemeClr val="tx1"/>
                          </a:solidFill>
                          <a:latin typeface="+mn-lt"/>
                          <a:ea typeface="+mn-ea"/>
                          <a:cs typeface="Arial" panose="020B0604020202020204" pitchFamily="34" charset="0"/>
                        </a:rPr>
                        <a:t>XXX</a:t>
                      </a:r>
                    </a:p>
                  </a:txBody>
                  <a:tcPr marL="108000" marR="72000"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endParaRPr lang="es-ES" sz="1000" b="0" kern="1200" dirty="0">
                        <a:solidFill>
                          <a:schemeClr val="tx1"/>
                        </a:solidFill>
                        <a:latin typeface="+mn-lt"/>
                        <a:ea typeface="+mn-ea"/>
                        <a:cs typeface="Arial" panose="020B0604020202020204" pitchFamily="34" charset="0"/>
                      </a:endParaRPr>
                    </a:p>
                  </a:txBody>
                  <a:tcPr marL="108000" marR="72000"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2779862"/>
                  </a:ext>
                </a:extLst>
              </a:tr>
              <a:tr h="370840">
                <a:tc>
                  <a:txBody>
                    <a:bodyPr/>
                    <a:lstStyle/>
                    <a:p>
                      <a:pPr marL="0" algn="l" defTabSz="914400" rtl="0" eaLnBrk="1" latinLnBrk="0" hangingPunct="1">
                        <a:spcAft>
                          <a:spcPts val="0"/>
                        </a:spcAft>
                      </a:pPr>
                      <a:endParaRPr lang="es-ES" sz="1000" b="1" kern="1200" dirty="0">
                        <a:solidFill>
                          <a:schemeClr val="tx1">
                            <a:lumMod val="65000"/>
                            <a:lumOff val="35000"/>
                          </a:schemeClr>
                        </a:solidFill>
                        <a:latin typeface="+mn-lt"/>
                        <a:ea typeface="+mn-ea"/>
                        <a:cs typeface="Arial" panose="020B0604020202020204" pitchFamily="34" charset="0"/>
                      </a:endParaRPr>
                    </a:p>
                  </a:txBody>
                  <a:tcPr marL="108000" marR="72000"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lang="es-ES" sz="1000" b="0" kern="1200" dirty="0">
                          <a:solidFill>
                            <a:schemeClr val="bg1"/>
                          </a:solidFill>
                          <a:latin typeface="+mn-lt"/>
                          <a:ea typeface="+mn-ea"/>
                          <a:cs typeface="Arial" panose="020B0604020202020204" pitchFamily="34" charset="0"/>
                        </a:rPr>
                        <a:t>Completada</a:t>
                      </a:r>
                    </a:p>
                  </a:txBody>
                  <a:tcPr marL="108000" marR="72000"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marL="0" algn="l" defTabSz="914400" rtl="0" eaLnBrk="1" latinLnBrk="0" hangingPunct="1">
                        <a:spcAft>
                          <a:spcPts val="0"/>
                        </a:spcAft>
                      </a:pPr>
                      <a:r>
                        <a:rPr lang="es-ES" sz="1000" b="0" kern="1200" dirty="0">
                          <a:solidFill>
                            <a:schemeClr val="tx1"/>
                          </a:solidFill>
                          <a:latin typeface="+mn-lt"/>
                          <a:ea typeface="+mn-ea"/>
                          <a:cs typeface="Arial" panose="020B0604020202020204" pitchFamily="34" charset="0"/>
                        </a:rPr>
                        <a:t>xxx</a:t>
                      </a:r>
                    </a:p>
                  </a:txBody>
                  <a:tcPr marL="108000" marR="72000"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endParaRPr lang="es-ES" sz="1000" b="0" kern="1200" dirty="0">
                        <a:solidFill>
                          <a:schemeClr val="tx1"/>
                        </a:solidFill>
                        <a:latin typeface="+mn-lt"/>
                        <a:ea typeface="+mn-ea"/>
                        <a:cs typeface="Arial" panose="020B0604020202020204" pitchFamily="34" charset="0"/>
                      </a:endParaRPr>
                    </a:p>
                  </a:txBody>
                  <a:tcPr marL="108000" marR="72000"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87782"/>
                  </a:ext>
                </a:extLst>
              </a:tr>
              <a:tr h="0">
                <a:tc>
                  <a:txBody>
                    <a:bodyPr/>
                    <a:lstStyle/>
                    <a:p>
                      <a:pPr marL="0" algn="l" defTabSz="914400" rtl="0" eaLnBrk="1" latinLnBrk="0" hangingPunct="1">
                        <a:spcAft>
                          <a:spcPts val="0"/>
                        </a:spcAft>
                      </a:pPr>
                      <a:endParaRPr lang="es-ES" sz="1000" b="1" kern="1200" dirty="0">
                        <a:solidFill>
                          <a:schemeClr val="tx1">
                            <a:lumMod val="65000"/>
                            <a:lumOff val="35000"/>
                          </a:schemeClr>
                        </a:solidFill>
                        <a:latin typeface="+mn-lt"/>
                        <a:ea typeface="+mn-ea"/>
                        <a:cs typeface="Arial" panose="020B0604020202020204" pitchFamily="34" charset="0"/>
                      </a:endParaRPr>
                    </a:p>
                  </a:txBody>
                  <a:tcPr marL="108000" marR="72000"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lang="es-ES" sz="1000" b="0" kern="1200" dirty="0">
                          <a:solidFill>
                            <a:schemeClr val="tx1"/>
                          </a:solidFill>
                          <a:latin typeface="+mn-lt"/>
                          <a:ea typeface="+mn-ea"/>
                          <a:cs typeface="Arial" panose="020B0604020202020204" pitchFamily="34" charset="0"/>
                        </a:rPr>
                        <a:t>En proceso de puesta en marcha</a:t>
                      </a:r>
                    </a:p>
                  </a:txBody>
                  <a:tcPr marL="108000" marR="72000"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l" defTabSz="914400" rtl="0" eaLnBrk="1" latinLnBrk="0" hangingPunct="1">
                        <a:spcAft>
                          <a:spcPts val="0"/>
                        </a:spcAft>
                      </a:pPr>
                      <a:r>
                        <a:rPr lang="es-ES" sz="1000" b="0" kern="1200" dirty="0">
                          <a:solidFill>
                            <a:schemeClr val="tx1"/>
                          </a:solidFill>
                          <a:latin typeface="+mn-lt"/>
                          <a:ea typeface="+mn-ea"/>
                          <a:cs typeface="Arial" panose="020B0604020202020204" pitchFamily="34" charset="0"/>
                        </a:rPr>
                        <a:t>xxx</a:t>
                      </a:r>
                    </a:p>
                  </a:txBody>
                  <a:tcPr marL="108000" marR="72000"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endParaRPr lang="es-ES" sz="1000" b="0" kern="1200" dirty="0">
                        <a:solidFill>
                          <a:schemeClr val="tx1"/>
                        </a:solidFill>
                        <a:latin typeface="+mn-lt"/>
                        <a:ea typeface="+mn-ea"/>
                        <a:cs typeface="Arial" panose="020B0604020202020204" pitchFamily="34" charset="0"/>
                      </a:endParaRPr>
                    </a:p>
                  </a:txBody>
                  <a:tcPr marL="108000" marR="72000"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473285"/>
                  </a:ext>
                </a:extLst>
              </a:tr>
              <a:tr h="0">
                <a:tc>
                  <a:txBody>
                    <a:bodyPr/>
                    <a:lstStyle/>
                    <a:p>
                      <a:pPr marL="0" algn="l" defTabSz="914400" rtl="0" eaLnBrk="1" latinLnBrk="0" hangingPunct="1">
                        <a:spcAft>
                          <a:spcPts val="0"/>
                        </a:spcAft>
                      </a:pPr>
                      <a:endParaRPr lang="es-ES" sz="1000" b="1" kern="1200" dirty="0">
                        <a:solidFill>
                          <a:schemeClr val="tx1">
                            <a:lumMod val="65000"/>
                            <a:lumOff val="35000"/>
                          </a:schemeClr>
                        </a:solidFill>
                        <a:latin typeface="+mn-lt"/>
                        <a:ea typeface="+mn-ea"/>
                        <a:cs typeface="Arial" panose="020B0604020202020204" pitchFamily="34" charset="0"/>
                      </a:endParaRPr>
                    </a:p>
                  </a:txBody>
                  <a:tcPr marL="108000" marR="72000"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endParaRPr lang="es-ES" sz="1000" b="0" kern="1200" dirty="0">
                        <a:solidFill>
                          <a:schemeClr val="tx1"/>
                        </a:solidFill>
                        <a:latin typeface="+mn-lt"/>
                        <a:ea typeface="+mn-ea"/>
                        <a:cs typeface="Arial" panose="020B0604020202020204" pitchFamily="34" charset="0"/>
                      </a:endParaRPr>
                    </a:p>
                  </a:txBody>
                  <a:tcPr marL="108000" marR="72000"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lang="es-ES" sz="1000" b="0" kern="1200" dirty="0">
                          <a:solidFill>
                            <a:schemeClr val="tx1"/>
                          </a:solidFill>
                          <a:latin typeface="+mn-lt"/>
                          <a:ea typeface="+mn-ea"/>
                          <a:cs typeface="Arial" panose="020B0604020202020204" pitchFamily="34" charset="0"/>
                        </a:rPr>
                        <a:t>xxx</a:t>
                      </a:r>
                    </a:p>
                  </a:txBody>
                  <a:tcPr marL="108000" marR="72000"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endParaRPr lang="es-ES" sz="1000" b="0" kern="1200" dirty="0">
                        <a:solidFill>
                          <a:schemeClr val="tx1"/>
                        </a:solidFill>
                        <a:latin typeface="+mn-lt"/>
                        <a:ea typeface="+mn-ea"/>
                        <a:cs typeface="Arial" panose="020B0604020202020204" pitchFamily="34" charset="0"/>
                      </a:endParaRPr>
                    </a:p>
                  </a:txBody>
                  <a:tcPr marL="108000" marR="72000"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5135914"/>
                  </a:ext>
                </a:extLst>
              </a:tr>
              <a:tr h="0">
                <a:tc>
                  <a:txBody>
                    <a:bodyPr/>
                    <a:lstStyle/>
                    <a:p>
                      <a:pPr marL="0" algn="l" defTabSz="914400" rtl="0" eaLnBrk="1" latinLnBrk="0" hangingPunct="1">
                        <a:spcAft>
                          <a:spcPts val="0"/>
                        </a:spcAft>
                      </a:pPr>
                      <a:endParaRPr lang="es-ES" sz="1000" b="1" kern="1200" dirty="0">
                        <a:solidFill>
                          <a:schemeClr val="tx1">
                            <a:lumMod val="65000"/>
                            <a:lumOff val="35000"/>
                          </a:schemeClr>
                        </a:solidFill>
                        <a:latin typeface="+mn-lt"/>
                        <a:ea typeface="+mn-ea"/>
                        <a:cs typeface="Arial" panose="020B0604020202020204" pitchFamily="34" charset="0"/>
                      </a:endParaRPr>
                    </a:p>
                  </a:txBody>
                  <a:tcPr marL="108000" marR="72000"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endParaRPr lang="es-ES" sz="1000" b="0" kern="1200" dirty="0">
                        <a:solidFill>
                          <a:schemeClr val="tx1"/>
                        </a:solidFill>
                        <a:latin typeface="+mn-lt"/>
                        <a:ea typeface="+mn-ea"/>
                        <a:cs typeface="Arial" panose="020B0604020202020204" pitchFamily="34" charset="0"/>
                      </a:endParaRPr>
                    </a:p>
                  </a:txBody>
                  <a:tcPr marL="108000" marR="72000"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lang="es-ES" sz="1000" b="0" kern="1200" dirty="0">
                          <a:solidFill>
                            <a:schemeClr val="tx1"/>
                          </a:solidFill>
                          <a:latin typeface="+mn-lt"/>
                          <a:ea typeface="+mn-ea"/>
                          <a:cs typeface="Arial" panose="020B0604020202020204" pitchFamily="34" charset="0"/>
                        </a:rPr>
                        <a:t>xxx</a:t>
                      </a:r>
                    </a:p>
                  </a:txBody>
                  <a:tcPr marL="108000" marR="72000"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endParaRPr lang="es-ES" sz="1000" b="0" kern="1200" dirty="0">
                        <a:solidFill>
                          <a:schemeClr val="tx1"/>
                        </a:solidFill>
                        <a:latin typeface="+mn-lt"/>
                        <a:ea typeface="+mn-ea"/>
                        <a:cs typeface="Arial" panose="020B0604020202020204" pitchFamily="34" charset="0"/>
                      </a:endParaRPr>
                    </a:p>
                  </a:txBody>
                  <a:tcPr marL="108000" marR="72000"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6880612"/>
                  </a:ext>
                </a:extLst>
              </a:tr>
            </a:tbl>
          </a:graphicData>
        </a:graphic>
      </p:graphicFrame>
      <p:pic>
        <p:nvPicPr>
          <p:cNvPr id="11" name="Imagen 10">
            <a:extLst>
              <a:ext uri="{FF2B5EF4-FFF2-40B4-BE49-F238E27FC236}">
                <a16:creationId xmlns:a16="http://schemas.microsoft.com/office/drawing/2014/main" id="{1696724F-DE84-E5B1-03F6-6C2FFE197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7376" y="2008163"/>
            <a:ext cx="360000" cy="360000"/>
          </a:xfrm>
          <a:prstGeom prst="rect">
            <a:avLst/>
          </a:prstGeom>
        </p:spPr>
      </p:pic>
      <p:pic>
        <p:nvPicPr>
          <p:cNvPr id="12" name="Imagen 11">
            <a:extLst>
              <a:ext uri="{FF2B5EF4-FFF2-40B4-BE49-F238E27FC236}">
                <a16:creationId xmlns:a16="http://schemas.microsoft.com/office/drawing/2014/main" id="{54096363-C654-9024-CB6C-578999E927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8433" y="2461110"/>
            <a:ext cx="360000" cy="360000"/>
          </a:xfrm>
          <a:prstGeom prst="rect">
            <a:avLst/>
          </a:prstGeom>
        </p:spPr>
      </p:pic>
      <p:pic>
        <p:nvPicPr>
          <p:cNvPr id="13" name="Imagen 12">
            <a:extLst>
              <a:ext uri="{FF2B5EF4-FFF2-40B4-BE49-F238E27FC236}">
                <a16:creationId xmlns:a16="http://schemas.microsoft.com/office/drawing/2014/main" id="{511E14F7-4433-6D59-6B91-616882DCEA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6169" y="2008163"/>
            <a:ext cx="360000" cy="360000"/>
          </a:xfrm>
          <a:prstGeom prst="rect">
            <a:avLst/>
          </a:prstGeom>
        </p:spPr>
      </p:pic>
      <p:pic>
        <p:nvPicPr>
          <p:cNvPr id="3" name="Imagen 2">
            <a:extLst>
              <a:ext uri="{FF2B5EF4-FFF2-40B4-BE49-F238E27FC236}">
                <a16:creationId xmlns:a16="http://schemas.microsoft.com/office/drawing/2014/main" id="{AE35C263-C814-6505-E3B1-20DE6B52D2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7376" y="2924984"/>
            <a:ext cx="360000" cy="360000"/>
          </a:xfrm>
          <a:prstGeom prst="rect">
            <a:avLst/>
          </a:prstGeom>
        </p:spPr>
      </p:pic>
      <p:sp>
        <p:nvSpPr>
          <p:cNvPr id="4" name="Rectángulo: esquinas redondeadas 3">
            <a:extLst>
              <a:ext uri="{FF2B5EF4-FFF2-40B4-BE49-F238E27FC236}">
                <a16:creationId xmlns:a16="http://schemas.microsoft.com/office/drawing/2014/main" id="{8BC91A87-DEDE-E293-25C4-632B6C9D2D4C}"/>
              </a:ext>
            </a:extLst>
          </p:cNvPr>
          <p:cNvSpPr/>
          <p:nvPr/>
        </p:nvSpPr>
        <p:spPr>
          <a:xfrm>
            <a:off x="668524" y="5157191"/>
            <a:ext cx="8568952" cy="573725"/>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dirty="0"/>
              <a:t>OPCIÓN 2: El Plan de Mandato está alineado con los ODS a nivel de ACTUACIÓN </a:t>
            </a:r>
          </a:p>
          <a:p>
            <a:pPr algn="ctr"/>
            <a:endParaRPr lang="es-ES" sz="1000" dirty="0"/>
          </a:p>
          <a:p>
            <a:pPr algn="ctr"/>
            <a:r>
              <a:rPr lang="es-ES" sz="1000" dirty="0"/>
              <a:t>Incluir 1 página por eje del Plan de Mandato, incluyendo los ODS a los que contribuye cada actuación</a:t>
            </a:r>
          </a:p>
        </p:txBody>
      </p:sp>
    </p:spTree>
    <p:extLst>
      <p:ext uri="{BB962C8B-B14F-4D97-AF65-F5344CB8AC3E}">
        <p14:creationId xmlns:p14="http://schemas.microsoft.com/office/powerpoint/2010/main" val="4025561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09704-2486-0D59-8367-BA35BDDCF958}"/>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2CE6EE85-2542-B52C-5344-FCDB9B72A5C8}"/>
              </a:ext>
            </a:extLst>
          </p:cNvPr>
          <p:cNvSpPr txBox="1">
            <a:spLocks/>
          </p:cNvSpPr>
          <p:nvPr/>
        </p:nvSpPr>
        <p:spPr>
          <a:xfrm>
            <a:off x="488950" y="307331"/>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dirty="0">
                <a:solidFill>
                  <a:schemeClr val="bg1"/>
                </a:solidFill>
                <a:latin typeface="+mn-lt"/>
                <a:sym typeface="Nunito Sans"/>
              </a:rPr>
              <a:t>IMÁGENES GRÁFICAS DE LAS ACTUACIONES DESTACADAS</a:t>
            </a:r>
          </a:p>
        </p:txBody>
      </p:sp>
      <p:sp>
        <p:nvSpPr>
          <p:cNvPr id="3" name="Rectángulo: esquinas redondeadas 2">
            <a:extLst>
              <a:ext uri="{FF2B5EF4-FFF2-40B4-BE49-F238E27FC236}">
                <a16:creationId xmlns:a16="http://schemas.microsoft.com/office/drawing/2014/main" id="{C4B66554-85CA-788D-562F-FBE9C443DDC7}"/>
              </a:ext>
            </a:extLst>
          </p:cNvPr>
          <p:cNvSpPr/>
          <p:nvPr/>
        </p:nvSpPr>
        <p:spPr>
          <a:xfrm>
            <a:off x="1188724" y="5013176"/>
            <a:ext cx="7528552" cy="504056"/>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dirty="0"/>
              <a:t>Incluir imágenes gráficas de las actuaciones destacadas (indicando a qué actuaciones corresponden)</a:t>
            </a:r>
          </a:p>
        </p:txBody>
      </p:sp>
    </p:spTree>
    <p:extLst>
      <p:ext uri="{BB962C8B-B14F-4D97-AF65-F5344CB8AC3E}">
        <p14:creationId xmlns:p14="http://schemas.microsoft.com/office/powerpoint/2010/main" val="359664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A99C1-2D16-F049-3743-41D0D5801115}"/>
            </a:ext>
          </a:extLst>
        </p:cNvPr>
        <p:cNvGrpSpPr/>
        <p:nvPr/>
      </p:nvGrpSpPr>
      <p:grpSpPr>
        <a:xfrm>
          <a:off x="0" y="0"/>
          <a:ext cx="0" cy="0"/>
          <a:chOff x="0" y="0"/>
          <a:chExt cx="0" cy="0"/>
        </a:xfrm>
      </p:grpSpPr>
      <p:sp>
        <p:nvSpPr>
          <p:cNvPr id="34" name="Google Shape;113;p16">
            <a:extLst>
              <a:ext uri="{FF2B5EF4-FFF2-40B4-BE49-F238E27FC236}">
                <a16:creationId xmlns:a16="http://schemas.microsoft.com/office/drawing/2014/main" id="{4F3297F6-841E-753C-13FF-300BE55450B8}"/>
              </a:ext>
            </a:extLst>
          </p:cNvPr>
          <p:cNvSpPr txBox="1"/>
          <p:nvPr/>
        </p:nvSpPr>
        <p:spPr>
          <a:xfrm>
            <a:off x="488950" y="1418432"/>
            <a:ext cx="8910638" cy="303536"/>
          </a:xfrm>
          <a:prstGeom prst="rect">
            <a:avLst/>
          </a:prstGeom>
          <a:noFill/>
          <a:ln>
            <a:noFill/>
          </a:ln>
        </p:spPr>
        <p:txBody>
          <a:bodyPr spcFirstLastPara="1" wrap="square" lIns="36000" tIns="36000" rIns="36000" bIns="36000" numCol="1" spcCol="360000" anchor="t" anchorCtr="0">
            <a:spAutoFit/>
          </a:bodyPr>
          <a:lstStyle/>
          <a:p>
            <a:pPr algn="just"/>
            <a:r>
              <a:rPr lang="es-ES" sz="1500" dirty="0">
                <a:cs typeface="Arial" panose="020B0604020202020204" pitchFamily="34" charset="0"/>
              </a:rPr>
              <a:t>xxx</a:t>
            </a:r>
          </a:p>
        </p:txBody>
      </p:sp>
      <p:sp>
        <p:nvSpPr>
          <p:cNvPr id="3" name="Rectángulo: esquinas redondeadas 2">
            <a:extLst>
              <a:ext uri="{FF2B5EF4-FFF2-40B4-BE49-F238E27FC236}">
                <a16:creationId xmlns:a16="http://schemas.microsoft.com/office/drawing/2014/main" id="{CB41915B-DA4A-AFD3-C622-95DF94075A66}"/>
              </a:ext>
            </a:extLst>
          </p:cNvPr>
          <p:cNvSpPr/>
          <p:nvPr/>
        </p:nvSpPr>
        <p:spPr>
          <a:xfrm>
            <a:off x="736816" y="5229200"/>
            <a:ext cx="8568952" cy="432048"/>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dirty="0"/>
              <a:t>Página de cierre del documento que permite incluir aspectos cualitativos: destacar logros, indicar prioridades para el siguiente año …</a:t>
            </a:r>
          </a:p>
        </p:txBody>
      </p:sp>
      <p:sp>
        <p:nvSpPr>
          <p:cNvPr id="2" name="Shape 91">
            <a:extLst>
              <a:ext uri="{FF2B5EF4-FFF2-40B4-BE49-F238E27FC236}">
                <a16:creationId xmlns:a16="http://schemas.microsoft.com/office/drawing/2014/main" id="{D769EFED-EF2E-BD39-32FE-7CC8647C59FC}"/>
              </a:ext>
            </a:extLst>
          </p:cNvPr>
          <p:cNvSpPr txBox="1">
            <a:spLocks/>
          </p:cNvSpPr>
          <p:nvPr/>
        </p:nvSpPr>
        <p:spPr>
          <a:xfrm>
            <a:off x="488950" y="307331"/>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dirty="0">
                <a:solidFill>
                  <a:schemeClr val="bg1"/>
                </a:solidFill>
                <a:latin typeface="+mn-lt"/>
                <a:sym typeface="Nunito Sans"/>
              </a:rPr>
              <a:t>VALORACIÓN GENERAL</a:t>
            </a:r>
          </a:p>
        </p:txBody>
      </p:sp>
    </p:spTree>
    <p:extLst>
      <p:ext uri="{BB962C8B-B14F-4D97-AF65-F5344CB8AC3E}">
        <p14:creationId xmlns:p14="http://schemas.microsoft.com/office/powerpoint/2010/main" val="3356141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58B77-2AE1-E4D2-4FBF-C5D6AA7210C8}"/>
            </a:ext>
          </a:extLst>
        </p:cNvPr>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2E5504EE-81A8-1755-C8CA-6B4408B40C72}"/>
              </a:ext>
            </a:extLst>
          </p:cNvPr>
          <p:cNvGraphicFramePr>
            <a:graphicFrameLocks noGrp="1"/>
          </p:cNvGraphicFramePr>
          <p:nvPr>
            <p:extLst>
              <p:ext uri="{D42A27DB-BD31-4B8C-83A1-F6EECF244321}">
                <p14:modId xmlns:p14="http://schemas.microsoft.com/office/powerpoint/2010/main" val="2701991447"/>
              </p:ext>
            </p:extLst>
          </p:nvPr>
        </p:nvGraphicFramePr>
        <p:xfrm>
          <a:off x="497605" y="1293495"/>
          <a:ext cx="8919446" cy="3120414"/>
        </p:xfrm>
        <a:graphic>
          <a:graphicData uri="http://schemas.openxmlformats.org/drawingml/2006/table">
            <a:tbl>
              <a:tblPr firstRow="1" bandRow="1">
                <a:tableStyleId>{2D5ABB26-0587-4C30-8999-92F81FD0307C}</a:tableStyleId>
              </a:tblPr>
              <a:tblGrid>
                <a:gridCol w="668959">
                  <a:extLst>
                    <a:ext uri="{9D8B030D-6E8A-4147-A177-3AD203B41FA5}">
                      <a16:colId xmlns:a16="http://schemas.microsoft.com/office/drawing/2014/main" val="3353379951"/>
                    </a:ext>
                  </a:extLst>
                </a:gridCol>
                <a:gridCol w="4682710">
                  <a:extLst>
                    <a:ext uri="{9D8B030D-6E8A-4147-A177-3AD203B41FA5}">
                      <a16:colId xmlns:a16="http://schemas.microsoft.com/office/drawing/2014/main" val="3959742473"/>
                    </a:ext>
                  </a:extLst>
                </a:gridCol>
                <a:gridCol w="1783889">
                  <a:extLst>
                    <a:ext uri="{9D8B030D-6E8A-4147-A177-3AD203B41FA5}">
                      <a16:colId xmlns:a16="http://schemas.microsoft.com/office/drawing/2014/main" val="2877607729"/>
                    </a:ext>
                  </a:extLst>
                </a:gridCol>
                <a:gridCol w="1783888">
                  <a:extLst>
                    <a:ext uri="{9D8B030D-6E8A-4147-A177-3AD203B41FA5}">
                      <a16:colId xmlns:a16="http://schemas.microsoft.com/office/drawing/2014/main" val="2354288396"/>
                    </a:ext>
                  </a:extLst>
                </a:gridCol>
              </a:tblGrid>
              <a:tr h="0">
                <a:tc>
                  <a:txBody>
                    <a:bodyPr/>
                    <a:lstStyle/>
                    <a:p>
                      <a:pPr algn="ctr"/>
                      <a:r>
                        <a:rPr lang="es-ES" sz="900" b="1" dirty="0">
                          <a:solidFill>
                            <a:schemeClr val="bg1"/>
                          </a:solidFill>
                        </a:rPr>
                        <a:t>ODS</a:t>
                      </a:r>
                    </a:p>
                  </a:txBody>
                  <a:tcPr marT="144000" marB="144000">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8AAB2"/>
                    </a:solidFill>
                  </a:tcPr>
                </a:tc>
                <a:tc>
                  <a:txBody>
                    <a:bodyPr/>
                    <a:lstStyle/>
                    <a:p>
                      <a:pPr algn="l"/>
                      <a:r>
                        <a:rPr lang="es-ES" sz="900" b="1" dirty="0">
                          <a:solidFill>
                            <a:schemeClr val="bg1"/>
                          </a:solidFill>
                        </a:rPr>
                        <a:t>INDICADOR</a:t>
                      </a:r>
                    </a:p>
                  </a:txBody>
                  <a:tcPr marT="144000" marB="14400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8AAB2"/>
                    </a:solidFill>
                  </a:tcPr>
                </a:tc>
                <a:tc>
                  <a:txBody>
                    <a:bodyPr/>
                    <a:lstStyle/>
                    <a:p>
                      <a:pPr algn="ctr"/>
                      <a:r>
                        <a:rPr lang="es-ES" sz="900" b="1" dirty="0">
                          <a:solidFill>
                            <a:schemeClr val="bg1"/>
                          </a:solidFill>
                        </a:rPr>
                        <a:t>ÚLTIMO VALOR DISPONIBLE</a:t>
                      </a:r>
                    </a:p>
                  </a:txBody>
                  <a:tcPr marT="144000" marB="14400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8AAB2"/>
                    </a:solidFill>
                  </a:tcPr>
                </a:tc>
                <a:tc>
                  <a:txBody>
                    <a:bodyPr/>
                    <a:lstStyle/>
                    <a:p>
                      <a:pPr algn="ctr"/>
                      <a:r>
                        <a:rPr lang="es-ES" sz="900" b="1" dirty="0">
                          <a:solidFill>
                            <a:schemeClr val="bg1"/>
                          </a:solidFill>
                        </a:rPr>
                        <a:t>VALOR DE COMPARACIÓN</a:t>
                      </a:r>
                    </a:p>
                  </a:txBody>
                  <a:tcPr marT="144000" marB="144000">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8AAB2"/>
                    </a:solidFill>
                  </a:tcPr>
                </a:tc>
                <a:extLst>
                  <a:ext uri="{0D108BD9-81ED-4DB2-BD59-A6C34878D82A}">
                    <a16:rowId xmlns:a16="http://schemas.microsoft.com/office/drawing/2014/main" val="640139190"/>
                  </a:ext>
                </a:extLst>
              </a:tr>
              <a:tr h="445974">
                <a:tc>
                  <a:txBody>
                    <a:bodyPr/>
                    <a:lstStyle/>
                    <a:p>
                      <a:endParaRPr lang="es-ES" sz="900" dirty="0"/>
                    </a:p>
                  </a:txBody>
                  <a:tcPr marT="144000" marB="14400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es-ES" sz="900" dirty="0"/>
                        <a:t>Potencia de energías renovables instalada por habitante: solar térmica + hidroeléctrica + eólica (kW)</a:t>
                      </a:r>
                    </a:p>
                  </a:txBody>
                  <a:tcPr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ES" sz="900" dirty="0"/>
                        <a:t>xx kW (2024)</a:t>
                      </a:r>
                    </a:p>
                  </a:txBody>
                  <a:tcPr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900" dirty="0"/>
                        <a:t>xx kW (2015)</a:t>
                      </a:r>
                    </a:p>
                  </a:txBody>
                  <a:tcPr marT="144000" marB="14400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2251703"/>
                  </a:ext>
                </a:extLst>
              </a:tr>
              <a:tr h="445974">
                <a:tc>
                  <a:txBody>
                    <a:bodyPr/>
                    <a:lstStyle/>
                    <a:p>
                      <a:endParaRPr lang="es-ES" sz="900"/>
                    </a:p>
                  </a:txBody>
                  <a:tcPr marT="144000" marB="14400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es-ES" sz="900" dirty="0"/>
                        <a:t>Tasa de desempleo (%)</a:t>
                      </a:r>
                    </a:p>
                  </a:txBody>
                  <a:tcPr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ES" sz="900" dirty="0"/>
                        <a:t>X,x% (2024)</a:t>
                      </a:r>
                    </a:p>
                  </a:txBody>
                  <a:tcPr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ES" sz="900" dirty="0"/>
                        <a:t>X,x% (2015)</a:t>
                      </a:r>
                    </a:p>
                  </a:txBody>
                  <a:tcPr marT="144000" marB="14400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4171937"/>
                  </a:ext>
                </a:extLst>
              </a:tr>
              <a:tr h="445974">
                <a:tc>
                  <a:txBody>
                    <a:bodyPr/>
                    <a:lstStyle/>
                    <a:p>
                      <a:endParaRPr lang="es-ES"/>
                    </a:p>
                  </a:txBody>
                  <a:tcPr marT="144000" marB="14400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endParaRPr lang="es-ES" sz="1200" dirty="0"/>
                    </a:p>
                  </a:txBody>
                  <a:tcPr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endParaRPr lang="es-ES" sz="1200" dirty="0"/>
                    </a:p>
                  </a:txBody>
                  <a:tcPr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endParaRPr lang="es-ES" sz="1200" dirty="0"/>
                    </a:p>
                  </a:txBody>
                  <a:tcPr marT="144000" marB="14400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1528977"/>
                  </a:ext>
                </a:extLst>
              </a:tr>
              <a:tr h="445974">
                <a:tc>
                  <a:txBody>
                    <a:bodyPr/>
                    <a:lstStyle/>
                    <a:p>
                      <a:endParaRPr lang="es-ES"/>
                    </a:p>
                  </a:txBody>
                  <a:tcPr marT="144000" marB="14400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endParaRPr lang="es-ES" sz="1200" dirty="0"/>
                    </a:p>
                  </a:txBody>
                  <a:tcPr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endParaRPr lang="es-ES" sz="1200" dirty="0"/>
                    </a:p>
                  </a:txBody>
                  <a:tcPr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endParaRPr lang="es-ES" sz="1200" dirty="0"/>
                    </a:p>
                  </a:txBody>
                  <a:tcPr marT="144000" marB="14400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6482357"/>
                  </a:ext>
                </a:extLst>
              </a:tr>
              <a:tr h="445974">
                <a:tc>
                  <a:txBody>
                    <a:bodyPr/>
                    <a:lstStyle/>
                    <a:p>
                      <a:endParaRPr lang="es-ES" dirty="0"/>
                    </a:p>
                  </a:txBody>
                  <a:tcPr marT="144000" marB="14400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endParaRPr lang="es-ES" sz="1200" dirty="0"/>
                    </a:p>
                  </a:txBody>
                  <a:tcPr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endParaRPr lang="es-ES" sz="1200" dirty="0"/>
                    </a:p>
                  </a:txBody>
                  <a:tcPr marT="144000" marB="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endParaRPr lang="es-ES" sz="1200" dirty="0"/>
                    </a:p>
                  </a:txBody>
                  <a:tcPr marT="144000" marB="14400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8693289"/>
                  </a:ext>
                </a:extLst>
              </a:tr>
            </a:tbl>
          </a:graphicData>
        </a:graphic>
      </p:graphicFrame>
      <p:pic>
        <p:nvPicPr>
          <p:cNvPr id="5" name="Picture 2" descr="Objetivo de Desarrollo Sostenible 7 - Wikipedia, la enciclopedia libre">
            <a:extLst>
              <a:ext uri="{FF2B5EF4-FFF2-40B4-BE49-F238E27FC236}">
                <a16:creationId xmlns:a16="http://schemas.microsoft.com/office/drawing/2014/main" id="{FAC6CB48-7EEC-2984-79FF-BEDD60B50D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649" y="1772282"/>
            <a:ext cx="389992" cy="3899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Objetivo de Desarrollo Sostenible 8 - Wikipedia, la enciclopedia libre">
            <a:extLst>
              <a:ext uri="{FF2B5EF4-FFF2-40B4-BE49-F238E27FC236}">
                <a16:creationId xmlns:a16="http://schemas.microsoft.com/office/drawing/2014/main" id="{804EB66D-DA40-9095-E620-2128568F53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649" y="2348880"/>
            <a:ext cx="389992" cy="389992"/>
          </a:xfrm>
          <a:prstGeom prst="rect">
            <a:avLst/>
          </a:prstGeom>
          <a:noFill/>
          <a:extLst>
            <a:ext uri="{909E8E84-426E-40DD-AFC4-6F175D3DCCD1}">
              <a14:hiddenFill xmlns:a14="http://schemas.microsoft.com/office/drawing/2010/main">
                <a:solidFill>
                  <a:srgbClr val="FFFFFF"/>
                </a:solidFill>
              </a14:hiddenFill>
            </a:ext>
          </a:extLst>
        </p:spPr>
      </p:pic>
      <p:sp>
        <p:nvSpPr>
          <p:cNvPr id="27" name="Shape 91">
            <a:extLst>
              <a:ext uri="{FF2B5EF4-FFF2-40B4-BE49-F238E27FC236}">
                <a16:creationId xmlns:a16="http://schemas.microsoft.com/office/drawing/2014/main" id="{2DEA37F1-F279-9EE2-1AF8-FDE3F98FE156}"/>
              </a:ext>
            </a:extLst>
          </p:cNvPr>
          <p:cNvSpPr txBox="1">
            <a:spLocks/>
          </p:cNvSpPr>
          <p:nvPr/>
        </p:nvSpPr>
        <p:spPr>
          <a:xfrm>
            <a:off x="497605" y="389856"/>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b="0" dirty="0">
                <a:solidFill>
                  <a:schemeClr val="bg1"/>
                </a:solidFill>
                <a:latin typeface="+mn-lt"/>
                <a:sym typeface="Nunito Sans"/>
              </a:rPr>
              <a:t>EVOLUCIÓN DE LOS </a:t>
            </a:r>
            <a:r>
              <a:rPr lang="es-ES" sz="1500" dirty="0">
                <a:solidFill>
                  <a:schemeClr val="bg1"/>
                </a:solidFill>
                <a:latin typeface="+mn-lt"/>
                <a:sym typeface="Nunito Sans"/>
              </a:rPr>
              <a:t>INDICADORES RELEVANTES </a:t>
            </a:r>
            <a:r>
              <a:rPr lang="es-ES" sz="1500" b="0" dirty="0">
                <a:solidFill>
                  <a:schemeClr val="bg1"/>
                </a:solidFill>
                <a:latin typeface="+mn-lt"/>
                <a:sym typeface="Nunito Sans"/>
              </a:rPr>
              <a:t>DEL MUNICIPIO</a:t>
            </a:r>
          </a:p>
        </p:txBody>
      </p:sp>
      <p:sp>
        <p:nvSpPr>
          <p:cNvPr id="7" name="Rectángulo: esquinas redondeadas 6">
            <a:extLst>
              <a:ext uri="{FF2B5EF4-FFF2-40B4-BE49-F238E27FC236}">
                <a16:creationId xmlns:a16="http://schemas.microsoft.com/office/drawing/2014/main" id="{0B5FC822-8170-6DEC-C248-815E7181E3E2}"/>
              </a:ext>
            </a:extLst>
          </p:cNvPr>
          <p:cNvSpPr/>
          <p:nvPr/>
        </p:nvSpPr>
        <p:spPr>
          <a:xfrm>
            <a:off x="638831" y="5085184"/>
            <a:ext cx="8640960" cy="936104"/>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 indent="-108000">
              <a:spcAft>
                <a:spcPts val="300"/>
              </a:spcAft>
              <a:buFont typeface="Wingdings" panose="05000000000000000000" pitchFamily="2" charset="2"/>
              <a:buChar char="§"/>
            </a:pPr>
            <a:r>
              <a:rPr lang="es-ES" sz="1000" dirty="0"/>
              <a:t>Incluir en este apartado fundamentalmente indicadores de desempeño del municipio</a:t>
            </a:r>
          </a:p>
          <a:p>
            <a:pPr marL="108000" indent="-108000">
              <a:spcAft>
                <a:spcPts val="300"/>
              </a:spcAft>
              <a:buFont typeface="Wingdings" panose="05000000000000000000" pitchFamily="2" charset="2"/>
              <a:buChar char="§"/>
            </a:pPr>
            <a:r>
              <a:rPr lang="es-ES" sz="1000" dirty="0"/>
              <a:t>Cada municipio puede establecer los indicadores que considere más estratégicos. Ver los indicadores propuestos en el documento “PRESENTACIÓN Y ANEXO DE INDICADORES”</a:t>
            </a:r>
          </a:p>
          <a:p>
            <a:pPr marL="108000" indent="-108000">
              <a:spcAft>
                <a:spcPts val="300"/>
              </a:spcAft>
              <a:buFont typeface="Wingdings" panose="05000000000000000000" pitchFamily="2" charset="2"/>
              <a:buChar char="§"/>
            </a:pPr>
            <a:r>
              <a:rPr lang="es-ES" sz="1000" dirty="0"/>
              <a:t>Como valor de comparación se puede establecer el que se desee (2015 = comienzo de la Agenda 2030; año del comienzo del mandato…)</a:t>
            </a:r>
          </a:p>
        </p:txBody>
      </p:sp>
    </p:spTree>
    <p:extLst>
      <p:ext uri="{BB962C8B-B14F-4D97-AF65-F5344CB8AC3E}">
        <p14:creationId xmlns:p14="http://schemas.microsoft.com/office/powerpoint/2010/main" val="129173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0F47C-7769-F6E0-62F4-27B00448CC44}"/>
            </a:ext>
          </a:extLst>
        </p:cNvPr>
        <p:cNvGrpSpPr/>
        <p:nvPr/>
      </p:nvGrpSpPr>
      <p:grpSpPr>
        <a:xfrm>
          <a:off x="0" y="0"/>
          <a:ext cx="0" cy="0"/>
          <a:chOff x="0" y="0"/>
          <a:chExt cx="0" cy="0"/>
        </a:xfrm>
      </p:grpSpPr>
      <p:sp>
        <p:nvSpPr>
          <p:cNvPr id="3" name="Shape 91">
            <a:extLst>
              <a:ext uri="{FF2B5EF4-FFF2-40B4-BE49-F238E27FC236}">
                <a16:creationId xmlns:a16="http://schemas.microsoft.com/office/drawing/2014/main" id="{3CC9F304-8210-B62A-0BD3-69A9CAD7B2C3}"/>
              </a:ext>
            </a:extLst>
          </p:cNvPr>
          <p:cNvSpPr txBox="1">
            <a:spLocks/>
          </p:cNvSpPr>
          <p:nvPr/>
        </p:nvSpPr>
        <p:spPr>
          <a:xfrm>
            <a:off x="505405" y="310742"/>
            <a:ext cx="8784976" cy="46166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dirty="0">
                <a:solidFill>
                  <a:schemeClr val="bg1"/>
                </a:solidFill>
                <a:latin typeface="+mn-lt"/>
                <a:sym typeface="Nunito Sans"/>
              </a:rPr>
              <a:t>PREGUNTAS FRECUENTES</a:t>
            </a:r>
          </a:p>
          <a:p>
            <a:endParaRPr lang="es-ES" sz="1500" dirty="0">
              <a:solidFill>
                <a:schemeClr val="bg1"/>
              </a:solidFill>
              <a:latin typeface="+mn-lt"/>
              <a:sym typeface="Nunito Sans"/>
            </a:endParaRPr>
          </a:p>
        </p:txBody>
      </p:sp>
      <p:sp>
        <p:nvSpPr>
          <p:cNvPr id="2" name="CuadroTexto 1">
            <a:extLst>
              <a:ext uri="{FF2B5EF4-FFF2-40B4-BE49-F238E27FC236}">
                <a16:creationId xmlns:a16="http://schemas.microsoft.com/office/drawing/2014/main" id="{EC9E3CE3-54DC-7A49-232C-802FCE133D29}"/>
              </a:ext>
            </a:extLst>
          </p:cNvPr>
          <p:cNvSpPr txBox="1"/>
          <p:nvPr/>
        </p:nvSpPr>
        <p:spPr>
          <a:xfrm>
            <a:off x="467468" y="1268760"/>
            <a:ext cx="4248000" cy="3347070"/>
          </a:xfrm>
          <a:prstGeom prst="rect">
            <a:avLst/>
          </a:prstGeom>
          <a:noFill/>
        </p:spPr>
        <p:txBody>
          <a:bodyPr wrap="square" rtlCol="0">
            <a:spAutoFit/>
          </a:bodyPr>
          <a:lstStyle/>
          <a:p>
            <a:r>
              <a:rPr lang="es-ES" sz="1200" b="1" dirty="0">
                <a:solidFill>
                  <a:schemeClr val="bg1"/>
                </a:solidFill>
                <a:highlight>
                  <a:srgbClr val="A8AAB2"/>
                </a:highlight>
              </a:rPr>
              <a:t>¿QUÉ ES RENDIR CUENTAS?</a:t>
            </a:r>
          </a:p>
          <a:p>
            <a:endParaRPr lang="es-ES" sz="1400" dirty="0"/>
          </a:p>
          <a:p>
            <a:pPr algn="just"/>
            <a:r>
              <a:rPr lang="es-ES" sz="1100" dirty="0">
                <a:solidFill>
                  <a:schemeClr val="dk1"/>
                </a:solidFill>
              </a:rPr>
              <a:t>La rendición de cuentas se refiere a la obligación de los gobiernos y administraciones públicas de dar explicaciones sobre sus acciones y asumir la responsabilidad de las decisiones que adoptan. </a:t>
            </a:r>
          </a:p>
          <a:p>
            <a:pPr algn="just"/>
            <a:endParaRPr lang="es-ES" sz="1100" dirty="0">
              <a:solidFill>
                <a:schemeClr val="dk1"/>
              </a:solidFill>
            </a:endParaRPr>
          </a:p>
          <a:p>
            <a:pPr algn="just">
              <a:spcAft>
                <a:spcPts val="300"/>
              </a:spcAft>
            </a:pPr>
            <a:r>
              <a:rPr lang="es-ES" sz="1100" dirty="0">
                <a:solidFill>
                  <a:schemeClr val="dk1"/>
                </a:solidFill>
              </a:rPr>
              <a:t>La rendición de cuentas es un concepto amplio que integra 3 dimensiones:</a:t>
            </a:r>
          </a:p>
          <a:p>
            <a:pPr marL="144000" indent="-144000" algn="just">
              <a:spcAft>
                <a:spcPts val="300"/>
              </a:spcAft>
              <a:buFont typeface="Wingdings" panose="05000000000000000000" pitchFamily="2" charset="2"/>
              <a:buChar char="§"/>
            </a:pPr>
            <a:r>
              <a:rPr lang="es-ES" sz="1100" dirty="0">
                <a:solidFill>
                  <a:schemeClr val="dk1"/>
                </a:solidFill>
              </a:rPr>
              <a:t>Rendición de cuentas </a:t>
            </a:r>
            <a:r>
              <a:rPr lang="es-ES" sz="1100" b="1" dirty="0">
                <a:solidFill>
                  <a:schemeClr val="dk1"/>
                </a:solidFill>
              </a:rPr>
              <a:t>económica</a:t>
            </a:r>
            <a:r>
              <a:rPr lang="es-ES" sz="1100" dirty="0">
                <a:solidFill>
                  <a:schemeClr val="dk1"/>
                </a:solidFill>
              </a:rPr>
              <a:t>. Es la relacionada con informar sobre la gestión económica de la entidad pública, con la máxima transparencia</a:t>
            </a:r>
          </a:p>
          <a:p>
            <a:pPr marL="144000" indent="-144000" algn="just">
              <a:spcAft>
                <a:spcPts val="300"/>
              </a:spcAft>
              <a:buFont typeface="Wingdings" panose="05000000000000000000" pitchFamily="2" charset="2"/>
              <a:buChar char="§"/>
            </a:pPr>
            <a:r>
              <a:rPr lang="es-ES" sz="1100" dirty="0">
                <a:solidFill>
                  <a:schemeClr val="dk1"/>
                </a:solidFill>
              </a:rPr>
              <a:t>Rendición de cuentas del </a:t>
            </a:r>
            <a:r>
              <a:rPr lang="es-ES" sz="1100" b="1" dirty="0">
                <a:solidFill>
                  <a:schemeClr val="dk1"/>
                </a:solidFill>
              </a:rPr>
              <a:t>cumplimiento de las obligaciones legales y éticas </a:t>
            </a:r>
            <a:r>
              <a:rPr lang="es-ES" sz="1100" dirty="0">
                <a:solidFill>
                  <a:schemeClr val="dk1"/>
                </a:solidFill>
              </a:rPr>
              <a:t>a las que está sujeta la entidad. </a:t>
            </a:r>
          </a:p>
          <a:p>
            <a:pPr marL="144000" indent="-144000" algn="just">
              <a:buFont typeface="Wingdings" panose="05000000000000000000" pitchFamily="2" charset="2"/>
              <a:buChar char="§"/>
            </a:pPr>
            <a:r>
              <a:rPr lang="es-ES" sz="1100" dirty="0">
                <a:solidFill>
                  <a:schemeClr val="dk1"/>
                </a:solidFill>
              </a:rPr>
              <a:t>Rendición de cuentas de los </a:t>
            </a:r>
            <a:r>
              <a:rPr lang="es-ES" sz="1100" b="1" dirty="0">
                <a:solidFill>
                  <a:schemeClr val="dk1"/>
                </a:solidFill>
              </a:rPr>
              <a:t>resultados de gestión </a:t>
            </a:r>
            <a:r>
              <a:rPr lang="es-ES" sz="1100" dirty="0">
                <a:solidFill>
                  <a:schemeClr val="dk1"/>
                </a:solidFill>
              </a:rPr>
              <a:t>(del impacto o beneficio para la ciudadanía y el territorio de lo que hace la entidad), y en concreto del </a:t>
            </a:r>
            <a:r>
              <a:rPr lang="es-ES" sz="1100" b="1" dirty="0">
                <a:solidFill>
                  <a:schemeClr val="dk1"/>
                </a:solidFill>
              </a:rPr>
              <a:t>cumplimiento de los compromisos establecidos con la ciudadanía</a:t>
            </a:r>
            <a:r>
              <a:rPr lang="es-ES" sz="1100" dirty="0">
                <a:solidFill>
                  <a:schemeClr val="dk1"/>
                </a:solidFill>
              </a:rPr>
              <a:t>.</a:t>
            </a:r>
          </a:p>
        </p:txBody>
      </p:sp>
      <p:sp>
        <p:nvSpPr>
          <p:cNvPr id="4" name="CuadroTexto 3">
            <a:extLst>
              <a:ext uri="{FF2B5EF4-FFF2-40B4-BE49-F238E27FC236}">
                <a16:creationId xmlns:a16="http://schemas.microsoft.com/office/drawing/2014/main" id="{1DE83F55-17EA-1A83-1ADF-8FF23E51E26F}"/>
              </a:ext>
            </a:extLst>
          </p:cNvPr>
          <p:cNvSpPr txBox="1"/>
          <p:nvPr/>
        </p:nvSpPr>
        <p:spPr>
          <a:xfrm>
            <a:off x="5241032" y="1268760"/>
            <a:ext cx="4248000" cy="3262432"/>
          </a:xfrm>
          <a:prstGeom prst="rect">
            <a:avLst/>
          </a:prstGeom>
          <a:noFill/>
        </p:spPr>
        <p:txBody>
          <a:bodyPr wrap="square" rtlCol="0">
            <a:spAutoFit/>
          </a:bodyPr>
          <a:lstStyle/>
          <a:p>
            <a:pPr algn="just"/>
            <a:r>
              <a:rPr lang="es-ES" sz="1200" b="1" dirty="0">
                <a:solidFill>
                  <a:schemeClr val="bg1"/>
                </a:solidFill>
                <a:highlight>
                  <a:srgbClr val="A8AAB2"/>
                </a:highlight>
              </a:rPr>
              <a:t>¿CÓMO SE RINDE CUENTAS SOBRE LA GESTIÓN?</a:t>
            </a:r>
          </a:p>
          <a:p>
            <a:pPr algn="just"/>
            <a:endParaRPr lang="es-ES" sz="1200" dirty="0"/>
          </a:p>
          <a:p>
            <a:pPr algn="just">
              <a:spcAft>
                <a:spcPts val="300"/>
              </a:spcAft>
            </a:pPr>
            <a:r>
              <a:rPr lang="es-ES" sz="1100" dirty="0">
                <a:solidFill>
                  <a:schemeClr val="dk1"/>
                </a:solidFill>
              </a:rPr>
              <a:t>La rendición de cuentas necesita de 2 elementos fundamentales:</a:t>
            </a:r>
          </a:p>
          <a:p>
            <a:pPr marL="144000" indent="-144000" algn="just">
              <a:spcAft>
                <a:spcPts val="300"/>
              </a:spcAft>
              <a:buFont typeface="Wingdings" panose="05000000000000000000" pitchFamily="2" charset="2"/>
              <a:buChar char="§"/>
            </a:pPr>
            <a:r>
              <a:rPr lang="es-ES" sz="1100" dirty="0">
                <a:solidFill>
                  <a:schemeClr val="dk1"/>
                </a:solidFill>
              </a:rPr>
              <a:t>Que la entidad disponga y haya comunicado sus objetivos de gestión sobre la base de unos compromisos claros, transparentes y evaluables.</a:t>
            </a:r>
          </a:p>
          <a:p>
            <a:pPr marL="144000" indent="-144000" algn="just">
              <a:buFont typeface="Wingdings" panose="05000000000000000000" pitchFamily="2" charset="2"/>
              <a:buChar char="§"/>
            </a:pPr>
            <a:r>
              <a:rPr lang="es-ES" sz="1100" dirty="0">
                <a:solidFill>
                  <a:schemeClr val="dk1"/>
                </a:solidFill>
              </a:rPr>
              <a:t>Una evaluación objetiva del grado de cumplimiento (o avance en el cumplimiento) de dichos compromisos. </a:t>
            </a:r>
          </a:p>
          <a:p>
            <a:pPr algn="just"/>
            <a:endParaRPr lang="es-ES" sz="1100" dirty="0">
              <a:solidFill>
                <a:schemeClr val="dk1"/>
              </a:solidFill>
            </a:endParaRPr>
          </a:p>
          <a:p>
            <a:pPr algn="just"/>
            <a:r>
              <a:rPr lang="es-ES" sz="1100" dirty="0">
                <a:solidFill>
                  <a:schemeClr val="dk1"/>
                </a:solidFill>
              </a:rPr>
              <a:t>Esta evaluación se suele traducir en un informe de rendición de cuentas (normalmente, un informe final y varios informes intermedios), que suelen publicarse en la web municipal y difundirse además a través de otros canales (redes sociales, revista municipal…). En muchas ocasiones se celebran también encuentros físicos de rendición de cuentas que sirven también para escuchar la percepción de la ciudadanía sobre el estado del municipio y la gestión municipal.</a:t>
            </a:r>
          </a:p>
          <a:p>
            <a:pPr algn="just"/>
            <a:endParaRPr lang="es-ES" sz="1200" dirty="0"/>
          </a:p>
        </p:txBody>
      </p:sp>
    </p:spTree>
    <p:extLst>
      <p:ext uri="{BB962C8B-B14F-4D97-AF65-F5344CB8AC3E}">
        <p14:creationId xmlns:p14="http://schemas.microsoft.com/office/powerpoint/2010/main" val="3056828577"/>
      </p:ext>
    </p:extLst>
  </p:cSld>
  <p:clrMapOvr>
    <a:masterClrMapping/>
  </p:clrMapOvr>
</p:sld>
</file>

<file path=ppt/theme/theme1.xml><?xml version="1.0" encoding="utf-8"?>
<a:theme xmlns:a="http://schemas.openxmlformats.org/drawingml/2006/main" name="Página normal (con log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6cea4fb-75aa-457a-93fd-7d2bbcf5e71c">
      <Terms xmlns="http://schemas.microsoft.com/office/infopath/2007/PartnerControls"/>
    </lcf76f155ced4ddcb4097134ff3c332f>
    <TaxCatchAll xmlns="e5c38e7c-7bf1-4f65-9867-418feb6a25f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1F9EB9E71C815840B65D7F020C9B88AB" ma:contentTypeVersion="14" ma:contentTypeDescription="Crear nuevo documento." ma:contentTypeScope="" ma:versionID="1892fd45be2717f35b72345f470bb542">
  <xsd:schema xmlns:xsd="http://www.w3.org/2001/XMLSchema" xmlns:xs="http://www.w3.org/2001/XMLSchema" xmlns:p="http://schemas.microsoft.com/office/2006/metadata/properties" xmlns:ns2="56cea4fb-75aa-457a-93fd-7d2bbcf5e71c" xmlns:ns3="e5c38e7c-7bf1-4f65-9867-418feb6a25f6" targetNamespace="http://schemas.microsoft.com/office/2006/metadata/properties" ma:root="true" ma:fieldsID="6fae8b85eba5b8a3a4d25d97461c2de7" ns2:_="" ns3:_="">
    <xsd:import namespace="56cea4fb-75aa-457a-93fd-7d2bbcf5e71c"/>
    <xsd:import namespace="e5c38e7c-7bf1-4f65-9867-418feb6a25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cea4fb-75aa-457a-93fd-7d2bbcf5e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1e330baa-57d1-487f-8aec-6489e771093d"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c38e7c-7bf1-4f65-9867-418feb6a25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f35097b-a125-42e7-8a12-10c571468e7d}" ma:internalName="TaxCatchAll" ma:showField="CatchAllData" ma:web="e5c38e7c-7bf1-4f65-9867-418feb6a25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943EC4-CFD4-4854-9644-0B9CFA6BA203}">
  <ds:schemaRefs>
    <ds:schemaRef ds:uri="http://purl.org/dc/terms/"/>
    <ds:schemaRef ds:uri="http://schemas.microsoft.com/office/2006/metadata/properties"/>
    <ds:schemaRef ds:uri="http://schemas.microsoft.com/office/2006/documentManagement/types"/>
    <ds:schemaRef ds:uri="e5c38e7c-7bf1-4f65-9867-418feb6a25f6"/>
    <ds:schemaRef ds:uri="http://purl.org/dc/elements/1.1/"/>
    <ds:schemaRef ds:uri="http://purl.org/dc/dcmitype/"/>
    <ds:schemaRef ds:uri="http://www.w3.org/XML/1998/namespace"/>
    <ds:schemaRef ds:uri="http://schemas.microsoft.com/office/infopath/2007/PartnerControls"/>
    <ds:schemaRef ds:uri="http://schemas.openxmlformats.org/package/2006/metadata/core-properties"/>
    <ds:schemaRef ds:uri="56cea4fb-75aa-457a-93fd-7d2bbcf5e71c"/>
  </ds:schemaRefs>
</ds:datastoreItem>
</file>

<file path=customXml/itemProps2.xml><?xml version="1.0" encoding="utf-8"?>
<ds:datastoreItem xmlns:ds="http://schemas.openxmlformats.org/officeDocument/2006/customXml" ds:itemID="{77E9D5B5-6241-4CA0-99BA-284BA365E33A}">
  <ds:schemaRefs>
    <ds:schemaRef ds:uri="http://schemas.microsoft.com/sharepoint/v3/contenttype/forms"/>
  </ds:schemaRefs>
</ds:datastoreItem>
</file>

<file path=customXml/itemProps3.xml><?xml version="1.0" encoding="utf-8"?>
<ds:datastoreItem xmlns:ds="http://schemas.openxmlformats.org/officeDocument/2006/customXml" ds:itemID="{6B861965-F64D-43F8-85CC-7555E38E8A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cea4fb-75aa-457a-93fd-7d2bbcf5e71c"/>
    <ds:schemaRef ds:uri="e5c38e7c-7bf1-4f65-9867-418feb6a2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cf511d2-b72b-412b-b9d0-5c34375959ff}" enabled="0" method="" siteId="{8cf511d2-b72b-412b-b9d0-5c34375959ff}" removed="1"/>
</clbl:labelList>
</file>

<file path=docProps/app.xml><?xml version="1.0" encoding="utf-8"?>
<Properties xmlns="http://schemas.openxmlformats.org/officeDocument/2006/extended-properties" xmlns:vt="http://schemas.openxmlformats.org/officeDocument/2006/docPropsVTypes">
  <Template/>
  <TotalTime>51300</TotalTime>
  <Words>1249</Words>
  <Application>Microsoft Office PowerPoint</Application>
  <PresentationFormat>A4 (210 x 297 mm)</PresentationFormat>
  <Paragraphs>102</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Wingdings</vt:lpstr>
      <vt:lpstr>Página normal (con logos)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Tristán Shedden</dc:creator>
  <cp:keywords/>
  <dc:description/>
  <cp:lastModifiedBy>Joseba Egia</cp:lastModifiedBy>
  <cp:revision>1590</cp:revision>
  <cp:lastPrinted>2023-08-08T10:13:38Z</cp:lastPrinted>
  <dcterms:created xsi:type="dcterms:W3CDTF">2014-04-07T08:59:41Z</dcterms:created>
  <dcterms:modified xsi:type="dcterms:W3CDTF">2025-09-23T07:33:48Z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SynDocOpportunityDesc">
    <vt:lpwstr>
    </vt:lpwstr>
  </property>
  <property fmtid="{D5CDD505-2E9C-101B-9397-08002B2CF9AE}" pid="3" name="eSynDocOpportunityID">
    <vt:lpwstr>
    </vt:lpwstr>
  </property>
  <property fmtid="{D5CDD505-2E9C-101B-9397-08002B2CF9AE}" pid="4" name="eSynDocAttachmentID">
    <vt:lpwstr>{94666364-2a4d-4bdb-a897-222c4698956a}</vt:lpwstr>
  </property>
  <property fmtid="{D5CDD505-2E9C-101B-9397-08002B2CF9AE}" pid="5" name="eSynDocContactDesc">
    <vt:lpwstr>
    </vt:lpwstr>
  </property>
  <property fmtid="{D5CDD505-2E9C-101B-9397-08002B2CF9AE}" pid="6" name="eSynDocAccountDesc">
    <vt:lpwstr>Diputación Foral Gipuzkoa (grupo)</vt:lpwstr>
  </property>
  <property fmtid="{D5CDD505-2E9C-101B-9397-08002B2CF9AE}" pid="7" name="eSynDocProjectDesc">
    <vt:lpwstr>DFG Promoción Igualdad y Conciliación en Ámbito Laboral 2017</vt:lpwstr>
  </property>
  <property fmtid="{D5CDD505-2E9C-101B-9397-08002B2CF9AE}" pid="8" name="eSynDocTransactionDesc">
    <vt:lpwstr>
    </vt:lpwstr>
  </property>
  <property fmtid="{D5CDD505-2E9C-101B-9397-08002B2CF9AE}" pid="9" name="eSynDocSerialDesc">
    <vt:lpwstr>
    </vt:lpwstr>
  </property>
  <property fmtid="{D5CDD505-2E9C-101B-9397-08002B2CF9AE}" pid="10" name="eSynDocItemDesc">
    <vt:lpwstr>4. S&amp;F Igualdad y responsabilidad social</vt:lpwstr>
  </property>
  <property fmtid="{D5CDD505-2E9C-101B-9397-08002B2CF9AE}" pid="11" name="eSynDocResourceDesc">
    <vt:lpwstr>Teresa Hormaeche</vt:lpwstr>
  </property>
  <property fmtid="{D5CDD505-2E9C-101B-9397-08002B2CF9AE}" pid="12" name="eSynTransactionEntryKey">
    <vt:lpwstr>
    </vt:lpwstr>
  </property>
  <property fmtid="{D5CDD505-2E9C-101B-9397-08002B2CF9AE}" pid="13" name="eSynDocVersionStartDate">
    <vt:lpwstr>
    </vt:lpwstr>
  </property>
  <property fmtid="{D5CDD505-2E9C-101B-9397-08002B2CF9AE}" pid="14" name="eSynDocVersion">
    <vt:lpwstr>
    </vt:lpwstr>
  </property>
  <property fmtid="{D5CDD505-2E9C-101B-9397-08002B2CF9AE}" pid="15" name="eSynDocAttachFileName">
    <vt:lpwstr>DFG Igualdad ámbito laboral 2017 - propuesta 2017 03 12 ventregada.pptx</vt:lpwstr>
  </property>
  <property fmtid="{D5CDD505-2E9C-101B-9397-08002B2CF9AE}" pid="16" name="eSynDocSummary">
    <vt:lpwstr>
    </vt:lpwstr>
  </property>
  <property fmtid="{D5CDD505-2E9C-101B-9397-08002B2CF9AE}" pid="17" name="eSynDocPublish">
    <vt:lpwstr>0</vt:lpwstr>
  </property>
  <property fmtid="{D5CDD505-2E9C-101B-9397-08002B2CF9AE}" pid="18" name="eSynDocTypeID">
    <vt:lpwstr>0</vt:lpwstr>
  </property>
  <property fmtid="{D5CDD505-2E9C-101B-9397-08002B2CF9AE}" pid="19" name="eSynDocSerialNumber">
    <vt:lpwstr>
    </vt:lpwstr>
  </property>
  <property fmtid="{D5CDD505-2E9C-101B-9397-08002B2CF9AE}" pid="20" name="eSynDocSubject">
    <vt:lpwstr>DFG Promoción Igualdad y Conciliación en Ámbito Laboral 2017 - Propuesta técnica (versión entregada)</vt:lpwstr>
  </property>
  <property fmtid="{D5CDD505-2E9C-101B-9397-08002B2CF9AE}" pid="21" name="eSynDocItem">
    <vt:lpwstr>0004</vt:lpwstr>
  </property>
  <property fmtid="{D5CDD505-2E9C-101B-9397-08002B2CF9AE}" pid="22" name="eSynDocAcctContact">
    <vt:lpwstr>
    </vt:lpwstr>
  </property>
  <property fmtid="{D5CDD505-2E9C-101B-9397-08002B2CF9AE}" pid="23" name="eSynDocContactID">
    <vt:lpwstr>
    </vt:lpwstr>
  </property>
  <property fmtid="{D5CDD505-2E9C-101B-9397-08002B2CF9AE}" pid="24" name="eSynDocAccount">
    <vt:lpwstr>57</vt:lpwstr>
  </property>
  <property fmtid="{D5CDD505-2E9C-101B-9397-08002B2CF9AE}" pid="25" name="eSynDocResource">
    <vt:lpwstr>33</vt:lpwstr>
  </property>
  <property fmtid="{D5CDD505-2E9C-101B-9397-08002B2CF9AE}" pid="26" name="eSynDocProjectNr">
    <vt:lpwstr>A1177</vt:lpwstr>
  </property>
  <property fmtid="{D5CDD505-2E9C-101B-9397-08002B2CF9AE}" pid="27" name="eSynDocSecurity">
    <vt:lpwstr>10</vt:lpwstr>
  </property>
  <property fmtid="{D5CDD505-2E9C-101B-9397-08002B2CF9AE}" pid="28" name="eSynDocAssortment">
    <vt:lpwstr>000</vt:lpwstr>
  </property>
  <property fmtid="{D5CDD505-2E9C-101B-9397-08002B2CF9AE}" pid="29" name="eSynDocLanguageCode">
    <vt:lpwstr>
    </vt:lpwstr>
  </property>
  <property fmtid="{D5CDD505-2E9C-101B-9397-08002B2CF9AE}" pid="30" name="eSynDocDivisionDesc">
    <vt:lpwstr>
    </vt:lpwstr>
  </property>
  <property fmtid="{D5CDD505-2E9C-101B-9397-08002B2CF9AE}" pid="31" name="eSynDocDivision">
    <vt:lpwstr>
    </vt:lpwstr>
  </property>
  <property fmtid="{D5CDD505-2E9C-101B-9397-08002B2CF9AE}" pid="32" name="eSynDocParentDocument">
    <vt:lpwstr>
    </vt:lpwstr>
  </property>
  <property fmtid="{D5CDD505-2E9C-101B-9397-08002B2CF9AE}" pid="33" name="eSynDocSubCategory">
    <vt:lpwstr>Propuestas del proyecto</vt:lpwstr>
  </property>
  <property fmtid="{D5CDD505-2E9C-101B-9397-08002B2CF9AE}" pid="34" name="eSynDocCategoryID">
    <vt:lpwstr>Documentos de Proyectos</vt:lpwstr>
  </property>
  <property fmtid="{D5CDD505-2E9C-101B-9397-08002B2CF9AE}" pid="35" name="eSynDocGroupDesc">
    <vt:lpwstr>Consultoría</vt:lpwstr>
  </property>
  <property fmtid="{D5CDD505-2E9C-101B-9397-08002B2CF9AE}" pid="36" name="eSynDocGroupID">
    <vt:lpwstr>9</vt:lpwstr>
  </property>
  <property fmtid="{D5CDD505-2E9C-101B-9397-08002B2CF9AE}" pid="37" name="eSynDocHID">
    <vt:lpwstr>20355</vt:lpwstr>
  </property>
  <property fmtid="{D5CDD505-2E9C-101B-9397-08002B2CF9AE}" pid="38" name="eSynCleanUp11/26/2014 18:09:16">
    <vt:i4>1</vt:i4>
  </property>
  <property fmtid="{D5CDD505-2E9C-101B-9397-08002B2CF9AE}" pid="39" name="eSynCleanUp10/28/2015 11:28:13">
    <vt:i4>1</vt:i4>
  </property>
  <property fmtid="{D5CDD505-2E9C-101B-9397-08002B2CF9AE}" pid="40" name="eSynCleanUp03/13/2017 09:37:58">
    <vt:i4>1</vt:i4>
  </property>
  <property fmtid="{D5CDD505-2E9C-101B-9397-08002B2CF9AE}" pid="41" name="eSynCleanUp05/25/2017 12:08:29">
    <vt:i4>1</vt:i4>
  </property>
  <property fmtid="{D5CDD505-2E9C-101B-9397-08002B2CF9AE}" pid="42" name="ContentTypeId">
    <vt:lpwstr>0x0101001F9EB9E71C815840B65D7F020C9B88AB</vt:lpwstr>
  </property>
  <property fmtid="{D5CDD505-2E9C-101B-9397-08002B2CF9AE}" pid="43" name="MediaServiceImageTags">
    <vt:lpwstr/>
  </property>
  <property fmtid="{D5CDD505-2E9C-101B-9397-08002B2CF9AE}" pid="44" name="xd_ProgID">
    <vt:lpwstr/>
  </property>
  <property fmtid="{D5CDD505-2E9C-101B-9397-08002B2CF9AE}" pid="45" name="ComplianceAssetId">
    <vt:lpwstr/>
  </property>
  <property fmtid="{D5CDD505-2E9C-101B-9397-08002B2CF9AE}" pid="46" name="TemplateUrl">
    <vt:lpwstr/>
  </property>
  <property fmtid="{D5CDD505-2E9C-101B-9397-08002B2CF9AE}" pid="47" name="_ExtendedDescription">
    <vt:lpwstr/>
  </property>
  <property fmtid="{D5CDD505-2E9C-101B-9397-08002B2CF9AE}" pid="48" name="xd_Signature">
    <vt:bool>false</vt:bool>
  </property>
  <property fmtid="{D5CDD505-2E9C-101B-9397-08002B2CF9AE}" pid="49" name="TriggerFlowInfo">
    <vt:lpwstr/>
  </property>
</Properties>
</file>