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17"/>
  </p:notesMasterIdLst>
  <p:handoutMasterIdLst>
    <p:handoutMasterId r:id="rId18"/>
  </p:handoutMasterIdLst>
  <p:sldIdLst>
    <p:sldId id="2306" r:id="rId5"/>
    <p:sldId id="2296" r:id="rId6"/>
    <p:sldId id="2305" r:id="rId7"/>
    <p:sldId id="2285" r:id="rId8"/>
    <p:sldId id="2302" r:id="rId9"/>
    <p:sldId id="2303" r:id="rId10"/>
    <p:sldId id="2290" r:id="rId11"/>
    <p:sldId id="2292" r:id="rId12"/>
    <p:sldId id="2304" r:id="rId13"/>
    <p:sldId id="2295" r:id="rId14"/>
    <p:sldId id="2300" r:id="rId15"/>
    <p:sldId id="2307" r:id="rId16"/>
  </p:sldIdLst>
  <p:sldSz cx="9906000" cy="6858000" type="A4"/>
  <p:notesSz cx="6888163" cy="10018713"/>
  <p:defaultTextStyle>
    <a:defPPr>
      <a:defRPr lang="es-ES"/>
    </a:defPPr>
    <a:lvl1pPr marL="0" algn="l" defTabSz="913960" rtl="0" eaLnBrk="1" latinLnBrk="0" hangingPunct="1">
      <a:defRPr sz="1800" kern="1200">
        <a:solidFill>
          <a:schemeClr val="tx1"/>
        </a:solidFill>
        <a:latin typeface="+mn-lt"/>
        <a:ea typeface="+mn-ea"/>
        <a:cs typeface="+mn-cs"/>
      </a:defRPr>
    </a:lvl1pPr>
    <a:lvl2pPr marL="456980" algn="l" defTabSz="913960" rtl="0" eaLnBrk="1" latinLnBrk="0" hangingPunct="1">
      <a:defRPr sz="1800" kern="1200">
        <a:solidFill>
          <a:schemeClr val="tx1"/>
        </a:solidFill>
        <a:latin typeface="+mn-lt"/>
        <a:ea typeface="+mn-ea"/>
        <a:cs typeface="+mn-cs"/>
      </a:defRPr>
    </a:lvl2pPr>
    <a:lvl3pPr marL="913960" algn="l" defTabSz="913960" rtl="0" eaLnBrk="1" latinLnBrk="0" hangingPunct="1">
      <a:defRPr sz="1800" kern="1200">
        <a:solidFill>
          <a:schemeClr val="tx1"/>
        </a:solidFill>
        <a:latin typeface="+mn-lt"/>
        <a:ea typeface="+mn-ea"/>
        <a:cs typeface="+mn-cs"/>
      </a:defRPr>
    </a:lvl3pPr>
    <a:lvl4pPr marL="1370941" algn="l" defTabSz="913960" rtl="0" eaLnBrk="1" latinLnBrk="0" hangingPunct="1">
      <a:defRPr sz="1800" kern="1200">
        <a:solidFill>
          <a:schemeClr val="tx1"/>
        </a:solidFill>
        <a:latin typeface="+mn-lt"/>
        <a:ea typeface="+mn-ea"/>
        <a:cs typeface="+mn-cs"/>
      </a:defRPr>
    </a:lvl4pPr>
    <a:lvl5pPr marL="1827921" algn="l" defTabSz="913960" rtl="0" eaLnBrk="1" latinLnBrk="0" hangingPunct="1">
      <a:defRPr sz="1800" kern="1200">
        <a:solidFill>
          <a:schemeClr val="tx1"/>
        </a:solidFill>
        <a:latin typeface="+mn-lt"/>
        <a:ea typeface="+mn-ea"/>
        <a:cs typeface="+mn-cs"/>
      </a:defRPr>
    </a:lvl5pPr>
    <a:lvl6pPr marL="2284902" algn="l" defTabSz="913960" rtl="0" eaLnBrk="1" latinLnBrk="0" hangingPunct="1">
      <a:defRPr sz="1800" kern="1200">
        <a:solidFill>
          <a:schemeClr val="tx1"/>
        </a:solidFill>
        <a:latin typeface="+mn-lt"/>
        <a:ea typeface="+mn-ea"/>
        <a:cs typeface="+mn-cs"/>
      </a:defRPr>
    </a:lvl6pPr>
    <a:lvl7pPr marL="2741882" algn="l" defTabSz="913960" rtl="0" eaLnBrk="1" latinLnBrk="0" hangingPunct="1">
      <a:defRPr sz="1800" kern="1200">
        <a:solidFill>
          <a:schemeClr val="tx1"/>
        </a:solidFill>
        <a:latin typeface="+mn-lt"/>
        <a:ea typeface="+mn-ea"/>
        <a:cs typeface="+mn-cs"/>
      </a:defRPr>
    </a:lvl7pPr>
    <a:lvl8pPr marL="3198862" algn="l" defTabSz="913960" rtl="0" eaLnBrk="1" latinLnBrk="0" hangingPunct="1">
      <a:defRPr sz="1800" kern="1200">
        <a:solidFill>
          <a:schemeClr val="tx1"/>
        </a:solidFill>
        <a:latin typeface="+mn-lt"/>
        <a:ea typeface="+mn-ea"/>
        <a:cs typeface="+mn-cs"/>
      </a:defRPr>
    </a:lvl8pPr>
    <a:lvl9pPr marL="3655841" algn="l" defTabSz="91396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56">
          <p15:clr>
            <a:srgbClr val="A4A3A4"/>
          </p15:clr>
        </p15:guide>
        <p15:guide id="2" pos="217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FE2255"/>
    <a:srgbClr val="ECECEC"/>
    <a:srgbClr val="E4E4E4"/>
    <a:srgbClr val="D6CDE1"/>
    <a:srgbClr val="C7BBD7"/>
    <a:srgbClr val="CCCCFF"/>
    <a:srgbClr val="23145F"/>
    <a:srgbClr val="FFCC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EF4B7-43C0-4469-864B-C364CEC1941C}" v="1" dt="2025-10-02T05:32:25.38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68" autoAdjust="0"/>
    <p:restoredTop sz="96038" autoAdjust="0"/>
  </p:normalViewPr>
  <p:slideViewPr>
    <p:cSldViewPr showGuides="1">
      <p:cViewPr varScale="1">
        <p:scale>
          <a:sx n="70" d="100"/>
          <a:sy n="70" d="100"/>
        </p:scale>
        <p:origin x="1642" y="38"/>
      </p:cViewPr>
      <p:guideLst/>
    </p:cSldViewPr>
  </p:slideViewPr>
  <p:notesTextViewPr>
    <p:cViewPr>
      <p:scale>
        <a:sx n="3" d="2"/>
        <a:sy n="3" d="2"/>
      </p:scale>
      <p:origin x="0" y="0"/>
    </p:cViewPr>
  </p:notesTextViewPr>
  <p:sorterViewPr>
    <p:cViewPr varScale="1">
      <p:scale>
        <a:sx n="1" d="1"/>
        <a:sy n="1" d="1"/>
      </p:scale>
      <p:origin x="0" y="0"/>
    </p:cViewPr>
  </p:sorterViewPr>
  <p:notesViewPr>
    <p:cSldViewPr showGuides="1">
      <p:cViewPr varScale="1">
        <p:scale>
          <a:sx n="80" d="100"/>
          <a:sy n="80" d="100"/>
        </p:scale>
        <p:origin x="-3174" y="-78"/>
      </p:cViewPr>
      <p:guideLst>
        <p:guide orient="horz" pos="3156"/>
        <p:guide pos="217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ba Egia" userId="c69532da-ca1a-42fd-9c10-0669922cb726" providerId="ADAL" clId="{9EB66C34-E435-4AF7-9AA6-9E8C3214776F}"/>
    <pc:docChg chg="undo custSel addSld delSld modSld modMainMaster">
      <pc:chgData name="Joseba Egia" userId="c69532da-ca1a-42fd-9c10-0669922cb726" providerId="ADAL" clId="{9EB66C34-E435-4AF7-9AA6-9E8C3214776F}" dt="2025-10-02T05:46:56.399" v="703" actId="13926"/>
      <pc:docMkLst>
        <pc:docMk/>
      </pc:docMkLst>
      <pc:sldChg chg="delSp modSp mod">
        <pc:chgData name="Joseba Egia" userId="c69532da-ca1a-42fd-9c10-0669922cb726" providerId="ADAL" clId="{9EB66C34-E435-4AF7-9AA6-9E8C3214776F}" dt="2025-09-23T03:57:52.718" v="231" actId="113"/>
        <pc:sldMkLst>
          <pc:docMk/>
          <pc:sldMk cId="1788340088" sldId="2285"/>
        </pc:sldMkLst>
        <pc:spChg chg="mod">
          <ac:chgData name="Joseba Egia" userId="c69532da-ca1a-42fd-9c10-0669922cb726" providerId="ADAL" clId="{9EB66C34-E435-4AF7-9AA6-9E8C3214776F}" dt="2025-09-22T22:38:21.534" v="17" actId="208"/>
          <ac:spMkLst>
            <pc:docMk/>
            <pc:sldMk cId="1788340088" sldId="2285"/>
            <ac:spMk id="2" creationId="{A320FD17-79B6-B2E1-C4E0-A967201B1B95}"/>
          </ac:spMkLst>
        </pc:spChg>
        <pc:spChg chg="mod">
          <ac:chgData name="Joseba Egia" userId="c69532da-ca1a-42fd-9c10-0669922cb726" providerId="ADAL" clId="{9EB66C34-E435-4AF7-9AA6-9E8C3214776F}" dt="2025-09-23T03:57:52.718" v="231" actId="113"/>
          <ac:spMkLst>
            <pc:docMk/>
            <pc:sldMk cId="1788340088" sldId="2285"/>
            <ac:spMk id="4" creationId="{00CCD274-3FEB-F594-E5EC-3104EDD99217}"/>
          </ac:spMkLst>
        </pc:spChg>
      </pc:sldChg>
      <pc:sldChg chg="addSp modSp mod">
        <pc:chgData name="Joseba Egia" userId="c69532da-ca1a-42fd-9c10-0669922cb726" providerId="ADAL" clId="{9EB66C34-E435-4AF7-9AA6-9E8C3214776F}" dt="2025-09-23T07:32:02.018" v="692" actId="14100"/>
        <pc:sldMkLst>
          <pc:docMk/>
          <pc:sldMk cId="2161713488" sldId="2290"/>
        </pc:sldMkLst>
        <pc:spChg chg="add mod">
          <ac:chgData name="Joseba Egia" userId="c69532da-ca1a-42fd-9c10-0669922cb726" providerId="ADAL" clId="{9EB66C34-E435-4AF7-9AA6-9E8C3214776F}" dt="2025-09-23T07:32:02.018" v="692" actId="14100"/>
          <ac:spMkLst>
            <pc:docMk/>
            <pc:sldMk cId="2161713488" sldId="2290"/>
            <ac:spMk id="2" creationId="{6CAF5A57-7CE5-7DE6-D4BF-B38407C88A32}"/>
          </ac:spMkLst>
        </pc:spChg>
        <pc:spChg chg="mod">
          <ac:chgData name="Joseba Egia" userId="c69532da-ca1a-42fd-9c10-0669922cb726" providerId="ADAL" clId="{9EB66C34-E435-4AF7-9AA6-9E8C3214776F}" dt="2025-09-22T22:39:18.566" v="19" actId="1035"/>
          <ac:spMkLst>
            <pc:docMk/>
            <pc:sldMk cId="2161713488" sldId="2290"/>
            <ac:spMk id="3" creationId="{5BBA3574-D5F7-D6A4-4D80-203487D6496F}"/>
          </ac:spMkLst>
        </pc:spChg>
        <pc:picChg chg="mod">
          <ac:chgData name="Joseba Egia" userId="c69532da-ca1a-42fd-9c10-0669922cb726" providerId="ADAL" clId="{9EB66C34-E435-4AF7-9AA6-9E8C3214776F}" dt="2025-09-23T03:58:54.297" v="234" actId="1076"/>
          <ac:picMkLst>
            <pc:docMk/>
            <pc:sldMk cId="2161713488" sldId="2290"/>
            <ac:picMk id="10" creationId="{CFF669CB-F54E-C520-2307-44669C2F1E2B}"/>
          </ac:picMkLst>
        </pc:picChg>
      </pc:sldChg>
      <pc:sldChg chg="addSp delSp modSp mod">
        <pc:chgData name="Joseba Egia" userId="c69532da-ca1a-42fd-9c10-0669922cb726" providerId="ADAL" clId="{9EB66C34-E435-4AF7-9AA6-9E8C3214776F}" dt="2025-10-02T05:46:56.399" v="703" actId="13926"/>
        <pc:sldMkLst>
          <pc:docMk/>
          <pc:sldMk cId="3739819068" sldId="2292"/>
        </pc:sldMkLst>
        <pc:spChg chg="add mod">
          <ac:chgData name="Joseba Egia" userId="c69532da-ca1a-42fd-9c10-0669922cb726" providerId="ADAL" clId="{9EB66C34-E435-4AF7-9AA6-9E8C3214776F}" dt="2025-10-02T05:46:56.399" v="703" actId="13926"/>
          <ac:spMkLst>
            <pc:docMk/>
            <pc:sldMk cId="3739819068" sldId="2292"/>
            <ac:spMk id="2" creationId="{6078F64E-7648-95E3-39DC-6350FC3D8F9C}"/>
          </ac:spMkLst>
        </pc:spChg>
        <pc:spChg chg="mod">
          <ac:chgData name="Joseba Egia" userId="c69532da-ca1a-42fd-9c10-0669922cb726" providerId="ADAL" clId="{9EB66C34-E435-4AF7-9AA6-9E8C3214776F}" dt="2025-09-22T22:39:22.724" v="21" actId="1035"/>
          <ac:spMkLst>
            <pc:docMk/>
            <pc:sldMk cId="3739819068" sldId="2292"/>
            <ac:spMk id="7" creationId="{55D2C36A-1092-CAF5-21FE-28F515E32FCA}"/>
          </ac:spMkLst>
        </pc:spChg>
        <pc:spChg chg="add del mod">
          <ac:chgData name="Joseba Egia" userId="c69532da-ca1a-42fd-9c10-0669922cb726" providerId="ADAL" clId="{9EB66C34-E435-4AF7-9AA6-9E8C3214776F}" dt="2025-10-02T05:32:23.483" v="701" actId="478"/>
          <ac:spMkLst>
            <pc:docMk/>
            <pc:sldMk cId="3739819068" sldId="2292"/>
            <ac:spMk id="8" creationId="{96539BD0-6799-66A3-532C-A288FCC90E7F}"/>
          </ac:spMkLst>
        </pc:spChg>
        <pc:picChg chg="add mod">
          <ac:chgData name="Joseba Egia" userId="c69532da-ca1a-42fd-9c10-0669922cb726" providerId="ADAL" clId="{9EB66C34-E435-4AF7-9AA6-9E8C3214776F}" dt="2025-10-02T05:32:25.382" v="702"/>
          <ac:picMkLst>
            <pc:docMk/>
            <pc:sldMk cId="3739819068" sldId="2292"/>
            <ac:picMk id="3" creationId="{4C64B7A0-1C66-BB8A-DC78-30CC1BEF5F99}"/>
          </ac:picMkLst>
        </pc:picChg>
        <pc:picChg chg="add del mod">
          <ac:chgData name="Joseba Egia" userId="c69532da-ca1a-42fd-9c10-0669922cb726" providerId="ADAL" clId="{9EB66C34-E435-4AF7-9AA6-9E8C3214776F}" dt="2025-10-02T05:32:23.483" v="701" actId="478"/>
          <ac:picMkLst>
            <pc:docMk/>
            <pc:sldMk cId="3739819068" sldId="2292"/>
            <ac:picMk id="9" creationId="{D10A5796-7825-327B-F5B7-B1BEF898DF1C}"/>
          </ac:picMkLst>
        </pc:picChg>
      </pc:sldChg>
      <pc:sldChg chg="addSp delSp modSp mod">
        <pc:chgData name="Joseba Egia" userId="c69532da-ca1a-42fd-9c10-0669922cb726" providerId="ADAL" clId="{9EB66C34-E435-4AF7-9AA6-9E8C3214776F}" dt="2025-09-23T04:07:26.022" v="664" actId="20577"/>
        <pc:sldMkLst>
          <pc:docMk/>
          <pc:sldMk cId="129173479" sldId="2295"/>
        </pc:sldMkLst>
        <pc:spChg chg="add mod">
          <ac:chgData name="Joseba Egia" userId="c69532da-ca1a-42fd-9c10-0669922cb726" providerId="ADAL" clId="{9EB66C34-E435-4AF7-9AA6-9E8C3214776F}" dt="2025-09-23T04:07:26.022" v="664" actId="20577"/>
          <ac:spMkLst>
            <pc:docMk/>
            <pc:sldMk cId="129173479" sldId="2295"/>
            <ac:spMk id="4" creationId="{A389F8CF-0A15-1E14-DA51-3A1F82215D0B}"/>
          </ac:spMkLst>
        </pc:spChg>
        <pc:spChg chg="mod">
          <ac:chgData name="Joseba Egia" userId="c69532da-ca1a-42fd-9c10-0669922cb726" providerId="ADAL" clId="{9EB66C34-E435-4AF7-9AA6-9E8C3214776F}" dt="2025-09-22T22:39:53.992" v="27" actId="1035"/>
          <ac:spMkLst>
            <pc:docMk/>
            <pc:sldMk cId="129173479" sldId="2295"/>
            <ac:spMk id="27" creationId="{23E97E7D-128C-2BBB-6FDF-1E0A7361E400}"/>
          </ac:spMkLst>
        </pc:spChg>
        <pc:graphicFrameChg chg="mod modGraphic">
          <ac:chgData name="Joseba Egia" userId="c69532da-ca1a-42fd-9c10-0669922cb726" providerId="ADAL" clId="{9EB66C34-E435-4AF7-9AA6-9E8C3214776F}" dt="2025-09-23T04:05:41.856" v="651" actId="20577"/>
          <ac:graphicFrameMkLst>
            <pc:docMk/>
            <pc:sldMk cId="129173479" sldId="2295"/>
            <ac:graphicFrameMk id="3" creationId="{7CA8CD44-69DF-F0BB-E39E-E26882B8E78B}"/>
          </ac:graphicFrameMkLst>
        </pc:graphicFrameChg>
        <pc:picChg chg="mod">
          <ac:chgData name="Joseba Egia" userId="c69532da-ca1a-42fd-9c10-0669922cb726" providerId="ADAL" clId="{9EB66C34-E435-4AF7-9AA6-9E8C3214776F}" dt="2025-09-22T22:48:04.194" v="47" actId="1035"/>
          <ac:picMkLst>
            <pc:docMk/>
            <pc:sldMk cId="129173479" sldId="2295"/>
            <ac:picMk id="5" creationId="{3B10893D-8566-BB9A-D241-1CAD5ED16138}"/>
          </ac:picMkLst>
        </pc:picChg>
        <pc:picChg chg="mod">
          <ac:chgData name="Joseba Egia" userId="c69532da-ca1a-42fd-9c10-0669922cb726" providerId="ADAL" clId="{9EB66C34-E435-4AF7-9AA6-9E8C3214776F}" dt="2025-09-22T22:48:00.858" v="46" actId="1035"/>
          <ac:picMkLst>
            <pc:docMk/>
            <pc:sldMk cId="129173479" sldId="2295"/>
            <ac:picMk id="6" creationId="{A30C42E0-119B-CE59-FA2C-86BAE3CF0646}"/>
          </ac:picMkLst>
        </pc:picChg>
      </pc:sldChg>
      <pc:sldChg chg="addSp delSp modSp mod">
        <pc:chgData name="Joseba Egia" userId="c69532da-ca1a-42fd-9c10-0669922cb726" providerId="ADAL" clId="{9EB66C34-E435-4AF7-9AA6-9E8C3214776F}" dt="2025-09-22T22:37:33.992" v="14" actId="20577"/>
        <pc:sldMkLst>
          <pc:docMk/>
          <pc:sldMk cId="3348865161" sldId="2296"/>
        </pc:sldMkLst>
        <pc:spChg chg="add mod">
          <ac:chgData name="Joseba Egia" userId="c69532da-ca1a-42fd-9c10-0669922cb726" providerId="ADAL" clId="{9EB66C34-E435-4AF7-9AA6-9E8C3214776F}" dt="2025-09-22T22:37:22.707" v="11" actId="20577"/>
          <ac:spMkLst>
            <pc:docMk/>
            <pc:sldMk cId="3348865161" sldId="2296"/>
            <ac:spMk id="2" creationId="{35D7301A-1E34-1DEB-7751-2D27B9D3E420}"/>
          </ac:spMkLst>
        </pc:spChg>
        <pc:spChg chg="add mod">
          <ac:chgData name="Joseba Egia" userId="c69532da-ca1a-42fd-9c10-0669922cb726" providerId="ADAL" clId="{9EB66C34-E435-4AF7-9AA6-9E8C3214776F}" dt="2025-09-22T22:37:33.992" v="14" actId="20577"/>
          <ac:spMkLst>
            <pc:docMk/>
            <pc:sldMk cId="3348865161" sldId="2296"/>
            <ac:spMk id="3" creationId="{77445B40-CD44-D9BD-63F7-87370CEE3921}"/>
          </ac:spMkLst>
        </pc:spChg>
      </pc:sldChg>
      <pc:sldChg chg="del">
        <pc:chgData name="Joseba Egia" userId="c69532da-ca1a-42fd-9c10-0669922cb726" providerId="ADAL" clId="{9EB66C34-E435-4AF7-9AA6-9E8C3214776F}" dt="2025-09-22T22:45:51.156" v="34" actId="47"/>
        <pc:sldMkLst>
          <pc:docMk/>
          <pc:sldMk cId="1963742559" sldId="2297"/>
        </pc:sldMkLst>
      </pc:sldChg>
      <pc:sldChg chg="modSp del mod">
        <pc:chgData name="Joseba Egia" userId="c69532da-ca1a-42fd-9c10-0669922cb726" providerId="ADAL" clId="{9EB66C34-E435-4AF7-9AA6-9E8C3214776F}" dt="2025-09-22T22:53:28.721" v="227" actId="47"/>
        <pc:sldMkLst>
          <pc:docMk/>
          <pc:sldMk cId="489762076" sldId="2299"/>
        </pc:sldMkLst>
      </pc:sldChg>
      <pc:sldChg chg="addSp delSp modSp mod">
        <pc:chgData name="Joseba Egia" userId="c69532da-ca1a-42fd-9c10-0669922cb726" providerId="ADAL" clId="{9EB66C34-E435-4AF7-9AA6-9E8C3214776F}" dt="2025-09-22T22:51:08.971" v="76" actId="20577"/>
        <pc:sldMkLst>
          <pc:docMk/>
          <pc:sldMk cId="3002212770" sldId="2300"/>
        </pc:sldMkLst>
        <pc:spChg chg="add mod">
          <ac:chgData name="Joseba Egia" userId="c69532da-ca1a-42fd-9c10-0669922cb726" providerId="ADAL" clId="{9EB66C34-E435-4AF7-9AA6-9E8C3214776F}" dt="2025-09-22T22:50:24.218" v="67" actId="20577"/>
          <ac:spMkLst>
            <pc:docMk/>
            <pc:sldMk cId="3002212770" sldId="2300"/>
            <ac:spMk id="2" creationId="{79C0307E-3995-C0AF-0CA1-56E0CCEDB290}"/>
          </ac:spMkLst>
        </pc:spChg>
        <pc:spChg chg="add mod">
          <ac:chgData name="Joseba Egia" userId="c69532da-ca1a-42fd-9c10-0669922cb726" providerId="ADAL" clId="{9EB66C34-E435-4AF7-9AA6-9E8C3214776F}" dt="2025-09-22T22:51:08.971" v="76" actId="20577"/>
          <ac:spMkLst>
            <pc:docMk/>
            <pc:sldMk cId="3002212770" sldId="2300"/>
            <ac:spMk id="3" creationId="{9DDAFDB5-2478-3882-58C0-E4E817279FF2}"/>
          </ac:spMkLst>
        </pc:spChg>
        <pc:spChg chg="mod">
          <ac:chgData name="Joseba Egia" userId="c69532da-ca1a-42fd-9c10-0669922cb726" providerId="ADAL" clId="{9EB66C34-E435-4AF7-9AA6-9E8C3214776F}" dt="2025-09-22T22:48:32.054" v="48" actId="113"/>
          <ac:spMkLst>
            <pc:docMk/>
            <pc:sldMk cId="3002212770" sldId="2300"/>
            <ac:spMk id="4" creationId="{316B5DB0-907F-E312-F2FD-AF9CE17A240E}"/>
          </ac:spMkLst>
        </pc:spChg>
      </pc:sldChg>
      <pc:sldChg chg="modSp mod">
        <pc:chgData name="Joseba Egia" userId="c69532da-ca1a-42fd-9c10-0669922cb726" providerId="ADAL" clId="{9EB66C34-E435-4AF7-9AA6-9E8C3214776F}" dt="2025-09-23T04:16:35.135" v="682" actId="20577"/>
        <pc:sldMkLst>
          <pc:docMk/>
          <pc:sldMk cId="843916741" sldId="2302"/>
        </pc:sldMkLst>
        <pc:spChg chg="mod">
          <ac:chgData name="Joseba Egia" userId="c69532da-ca1a-42fd-9c10-0669922cb726" providerId="ADAL" clId="{9EB66C34-E435-4AF7-9AA6-9E8C3214776F}" dt="2025-09-23T03:57:48.634" v="230" actId="113"/>
          <ac:spMkLst>
            <pc:docMk/>
            <pc:sldMk cId="843916741" sldId="2302"/>
            <ac:spMk id="9" creationId="{18F25248-3CB3-ACE1-1BC7-8C79F06ED55C}"/>
          </ac:spMkLst>
        </pc:spChg>
        <pc:graphicFrameChg chg="modGraphic">
          <ac:chgData name="Joseba Egia" userId="c69532da-ca1a-42fd-9c10-0669922cb726" providerId="ADAL" clId="{9EB66C34-E435-4AF7-9AA6-9E8C3214776F}" dt="2025-09-23T04:16:35.135" v="682" actId="20577"/>
          <ac:graphicFrameMkLst>
            <pc:docMk/>
            <pc:sldMk cId="843916741" sldId="2302"/>
            <ac:graphicFrameMk id="8" creationId="{F53313BC-3D9A-863A-662D-270F08519658}"/>
          </ac:graphicFrameMkLst>
        </pc:graphicFrameChg>
      </pc:sldChg>
      <pc:sldChg chg="addSp modSp mod">
        <pc:chgData name="Joseba Egia" userId="c69532da-ca1a-42fd-9c10-0669922cb726" providerId="ADAL" clId="{9EB66C34-E435-4AF7-9AA6-9E8C3214776F}" dt="2025-09-23T07:31:53.847" v="690" actId="1076"/>
        <pc:sldMkLst>
          <pc:docMk/>
          <pc:sldMk cId="688515385" sldId="2303"/>
        </pc:sldMkLst>
        <pc:spChg chg="add mod">
          <ac:chgData name="Joseba Egia" userId="c69532da-ca1a-42fd-9c10-0669922cb726" providerId="ADAL" clId="{9EB66C34-E435-4AF7-9AA6-9E8C3214776F}" dt="2025-09-23T07:31:53.847" v="690" actId="1076"/>
          <ac:spMkLst>
            <pc:docMk/>
            <pc:sldMk cId="688515385" sldId="2303"/>
            <ac:spMk id="2" creationId="{43A46437-7672-22AB-24E5-66E06E744FA4}"/>
          </ac:spMkLst>
        </pc:spChg>
        <pc:spChg chg="mod">
          <ac:chgData name="Joseba Egia" userId="c69532da-ca1a-42fd-9c10-0669922cb726" providerId="ADAL" clId="{9EB66C34-E435-4AF7-9AA6-9E8C3214776F}" dt="2025-09-23T03:58:11.649" v="232" actId="113"/>
          <ac:spMkLst>
            <pc:docMk/>
            <pc:sldMk cId="688515385" sldId="2303"/>
            <ac:spMk id="7" creationId="{DFBA1BD4-7B7C-B0E4-5C2D-A293F49C80EC}"/>
          </ac:spMkLst>
        </pc:spChg>
      </pc:sldChg>
      <pc:sldChg chg="addSp delSp modSp mod">
        <pc:chgData name="Joseba Egia" userId="c69532da-ca1a-42fd-9c10-0669922cb726" providerId="ADAL" clId="{9EB66C34-E435-4AF7-9AA6-9E8C3214776F}" dt="2025-09-23T07:32:54.217" v="700" actId="122"/>
        <pc:sldMkLst>
          <pc:docMk/>
          <pc:sldMk cId="1239606856" sldId="2304"/>
        </pc:sldMkLst>
        <pc:spChg chg="add mod">
          <ac:chgData name="Joseba Egia" userId="c69532da-ca1a-42fd-9c10-0669922cb726" providerId="ADAL" clId="{9EB66C34-E435-4AF7-9AA6-9E8C3214776F}" dt="2025-09-23T07:32:54.217" v="700" actId="122"/>
          <ac:spMkLst>
            <pc:docMk/>
            <pc:sldMk cId="1239606856" sldId="2304"/>
            <ac:spMk id="3" creationId="{48EF1B64-EEAB-F78E-16D9-9F766DFEC099}"/>
          </ac:spMkLst>
        </pc:spChg>
        <pc:spChg chg="mod">
          <ac:chgData name="Joseba Egia" userId="c69532da-ca1a-42fd-9c10-0669922cb726" providerId="ADAL" clId="{9EB66C34-E435-4AF7-9AA6-9E8C3214776F}" dt="2025-09-23T04:03:22.468" v="426" actId="1035"/>
          <ac:spMkLst>
            <pc:docMk/>
            <pc:sldMk cId="1239606856" sldId="2304"/>
            <ac:spMk id="5" creationId="{A8C2A6CC-D62B-E4A0-759B-A5562A6A6A63}"/>
          </ac:spMkLst>
        </pc:spChg>
        <pc:spChg chg="mod">
          <ac:chgData name="Joseba Egia" userId="c69532da-ca1a-42fd-9c10-0669922cb726" providerId="ADAL" clId="{9EB66C34-E435-4AF7-9AA6-9E8C3214776F}" dt="2025-09-23T04:02:51.567" v="409" actId="113"/>
          <ac:spMkLst>
            <pc:docMk/>
            <pc:sldMk cId="1239606856" sldId="2304"/>
            <ac:spMk id="7" creationId="{B8B56458-6AF9-5C92-3DE0-43D4FBC60804}"/>
          </ac:spMkLst>
        </pc:spChg>
        <pc:graphicFrameChg chg="modGraphic">
          <ac:chgData name="Joseba Egia" userId="c69532da-ca1a-42fd-9c10-0669922cb726" providerId="ADAL" clId="{9EB66C34-E435-4AF7-9AA6-9E8C3214776F}" dt="2025-09-23T07:32:48.290" v="697" actId="255"/>
          <ac:graphicFrameMkLst>
            <pc:docMk/>
            <pc:sldMk cId="1239606856" sldId="2304"/>
            <ac:graphicFrameMk id="6" creationId="{5ED5D0BE-F85B-2774-F1E5-36D233F68DD2}"/>
          </ac:graphicFrameMkLst>
        </pc:graphicFrameChg>
      </pc:sldChg>
      <pc:sldChg chg="modSp mod">
        <pc:chgData name="Joseba Egia" userId="c69532da-ca1a-42fd-9c10-0669922cb726" providerId="ADAL" clId="{9EB66C34-E435-4AF7-9AA6-9E8C3214776F}" dt="2025-09-23T03:57:37.633" v="229" actId="20577"/>
        <pc:sldMkLst>
          <pc:docMk/>
          <pc:sldMk cId="3202984155" sldId="2305"/>
        </pc:sldMkLst>
        <pc:spChg chg="mod">
          <ac:chgData name="Joseba Egia" userId="c69532da-ca1a-42fd-9c10-0669922cb726" providerId="ADAL" clId="{9EB66C34-E435-4AF7-9AA6-9E8C3214776F}" dt="2025-09-23T03:57:37.633" v="229" actId="20577"/>
          <ac:spMkLst>
            <pc:docMk/>
            <pc:sldMk cId="3202984155" sldId="2305"/>
            <ac:spMk id="33" creationId="{A71715B9-CC18-6B3E-7591-9F9CAF284D51}"/>
          </ac:spMkLst>
        </pc:spChg>
      </pc:sldChg>
      <pc:sldChg chg="addSp modSp mod">
        <pc:chgData name="Joseba Egia" userId="c69532da-ca1a-42fd-9c10-0669922cb726" providerId="ADAL" clId="{9EB66C34-E435-4AF7-9AA6-9E8C3214776F}" dt="2025-09-22T22:36:16.036" v="5" actId="207"/>
        <pc:sldMkLst>
          <pc:docMk/>
          <pc:sldMk cId="877027340" sldId="2306"/>
        </pc:sldMkLst>
        <pc:spChg chg="mod">
          <ac:chgData name="Joseba Egia" userId="c69532da-ca1a-42fd-9c10-0669922cb726" providerId="ADAL" clId="{9EB66C34-E435-4AF7-9AA6-9E8C3214776F}" dt="2025-09-22T22:36:10.124" v="3" actId="164"/>
          <ac:spMkLst>
            <pc:docMk/>
            <pc:sldMk cId="877027340" sldId="2306"/>
            <ac:spMk id="2" creationId="{FCCC8FF1-67C1-C635-31C2-9560251C1DC5}"/>
          </ac:spMkLst>
        </pc:spChg>
        <pc:spChg chg="mod">
          <ac:chgData name="Joseba Egia" userId="c69532da-ca1a-42fd-9c10-0669922cb726" providerId="ADAL" clId="{9EB66C34-E435-4AF7-9AA6-9E8C3214776F}" dt="2025-09-22T22:36:16.036" v="5" actId="207"/>
          <ac:spMkLst>
            <pc:docMk/>
            <pc:sldMk cId="877027340" sldId="2306"/>
            <ac:spMk id="3" creationId="{286EFBF9-E409-6EC5-4B3A-2F3A91E60D69}"/>
          </ac:spMkLst>
        </pc:spChg>
        <pc:grpChg chg="add mod">
          <ac:chgData name="Joseba Egia" userId="c69532da-ca1a-42fd-9c10-0669922cb726" providerId="ADAL" clId="{9EB66C34-E435-4AF7-9AA6-9E8C3214776F}" dt="2025-09-22T22:36:12.829" v="4" actId="1076"/>
          <ac:grpSpMkLst>
            <pc:docMk/>
            <pc:sldMk cId="877027340" sldId="2306"/>
            <ac:grpSpMk id="4" creationId="{295BFC9F-2952-4A78-3646-BFB2A92C5DB7}"/>
          </ac:grpSpMkLst>
        </pc:grpChg>
      </pc:sldChg>
      <pc:sldChg chg="add del">
        <pc:chgData name="Joseba Egia" userId="c69532da-ca1a-42fd-9c10-0669922cb726" providerId="ADAL" clId="{9EB66C34-E435-4AF7-9AA6-9E8C3214776F}" dt="2025-09-22T22:37:40.488" v="15" actId="47"/>
        <pc:sldMkLst>
          <pc:docMk/>
          <pc:sldMk cId="2227761791" sldId="2307"/>
        </pc:sldMkLst>
      </pc:sldChg>
      <pc:sldChg chg="modSp add mod">
        <pc:chgData name="Joseba Egia" userId="c69532da-ca1a-42fd-9c10-0669922cb726" providerId="ADAL" clId="{9EB66C34-E435-4AF7-9AA6-9E8C3214776F}" dt="2025-09-22T22:53:25.559" v="226" actId="20577"/>
        <pc:sldMkLst>
          <pc:docMk/>
          <pc:sldMk cId="2376218404" sldId="2307"/>
        </pc:sldMkLst>
        <pc:spChg chg="mod">
          <ac:chgData name="Joseba Egia" userId="c69532da-ca1a-42fd-9c10-0669922cb726" providerId="ADAL" clId="{9EB66C34-E435-4AF7-9AA6-9E8C3214776F}" dt="2025-09-22T22:52:51.276" v="118" actId="948"/>
          <ac:spMkLst>
            <pc:docMk/>
            <pc:sldMk cId="2376218404" sldId="2307"/>
            <ac:spMk id="2" creationId="{36F1881E-B107-08FD-6094-9D7EEBD5E443}"/>
          </ac:spMkLst>
        </pc:spChg>
        <pc:spChg chg="mod">
          <ac:chgData name="Joseba Egia" userId="c69532da-ca1a-42fd-9c10-0669922cb726" providerId="ADAL" clId="{9EB66C34-E435-4AF7-9AA6-9E8C3214776F}" dt="2025-09-22T22:53:25.559" v="226" actId="20577"/>
          <ac:spMkLst>
            <pc:docMk/>
            <pc:sldMk cId="2376218404" sldId="2307"/>
            <ac:spMk id="3" creationId="{449587F3-2123-D2F5-6ECA-9BC666BC21B4}"/>
          </ac:spMkLst>
        </pc:spChg>
      </pc:sldChg>
      <pc:sldChg chg="modSp add del mod">
        <pc:chgData name="Joseba Egia" userId="c69532da-ca1a-42fd-9c10-0669922cb726" providerId="ADAL" clId="{9EB66C34-E435-4AF7-9AA6-9E8C3214776F}" dt="2025-09-22T22:51:16.087" v="77" actId="47"/>
        <pc:sldMkLst>
          <pc:docMk/>
          <pc:sldMk cId="3924997199" sldId="2307"/>
        </pc:sldMkLst>
      </pc:sldChg>
      <pc:sldMasterChg chg="modSldLayout">
        <pc:chgData name="Joseba Egia" userId="c69532da-ca1a-42fd-9c10-0669922cb726" providerId="ADAL" clId="{9EB66C34-E435-4AF7-9AA6-9E8C3214776F}" dt="2025-09-23T07:31:15.599" v="687" actId="478"/>
        <pc:sldMasterMkLst>
          <pc:docMk/>
          <pc:sldMasterMk cId="2461504546" sldId="2147483663"/>
        </pc:sldMasterMkLst>
        <pc:sldLayoutChg chg="delSp modSp mod">
          <pc:chgData name="Joseba Egia" userId="c69532da-ca1a-42fd-9c10-0669922cb726" providerId="ADAL" clId="{9EB66C34-E435-4AF7-9AA6-9E8C3214776F}" dt="2025-09-23T07:31:15.599" v="687" actId="478"/>
          <pc:sldLayoutMkLst>
            <pc:docMk/>
            <pc:sldMasterMk cId="2461504546" sldId="2147483663"/>
            <pc:sldLayoutMk cId="1646984267" sldId="2147483670"/>
          </pc:sldLayoutMkLst>
          <pc:spChg chg="mod">
            <ac:chgData name="Joseba Egia" userId="c69532da-ca1a-42fd-9c10-0669922cb726" providerId="ADAL" clId="{9EB66C34-E435-4AF7-9AA6-9E8C3214776F}" dt="2025-09-23T07:31:11.213" v="686"/>
            <ac:spMkLst>
              <pc:docMk/>
              <pc:sldMasterMk cId="2461504546" sldId="2147483663"/>
              <pc:sldLayoutMk cId="1646984267" sldId="2147483670"/>
              <ac:spMk id="4" creationId="{351A3F5E-F185-01F9-F9E9-5561C8506C0B}"/>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4" y="7"/>
            <a:ext cx="2984870" cy="500936"/>
          </a:xfrm>
          <a:prstGeom prst="rect">
            <a:avLst/>
          </a:prstGeom>
        </p:spPr>
        <p:txBody>
          <a:bodyPr vert="horz" lIns="92440" tIns="46219" rIns="92440" bIns="46219" rtlCol="0"/>
          <a:lstStyle>
            <a:lvl1pPr algn="l">
              <a:defRPr sz="1200"/>
            </a:lvl1pPr>
          </a:lstStyle>
          <a:p>
            <a:endParaRPr lang="es-ES" dirty="0"/>
          </a:p>
        </p:txBody>
      </p:sp>
      <p:sp>
        <p:nvSpPr>
          <p:cNvPr id="3" name="2 Marcador de fecha"/>
          <p:cNvSpPr>
            <a:spLocks noGrp="1"/>
          </p:cNvSpPr>
          <p:nvPr>
            <p:ph type="dt" sz="quarter" idx="1"/>
          </p:nvPr>
        </p:nvSpPr>
        <p:spPr>
          <a:xfrm>
            <a:off x="3901699" y="7"/>
            <a:ext cx="2984870" cy="500936"/>
          </a:xfrm>
          <a:prstGeom prst="rect">
            <a:avLst/>
          </a:prstGeom>
        </p:spPr>
        <p:txBody>
          <a:bodyPr vert="horz" lIns="92440" tIns="46219" rIns="92440" bIns="46219" rtlCol="0"/>
          <a:lstStyle>
            <a:lvl1pPr algn="r">
              <a:defRPr sz="1200"/>
            </a:lvl1pPr>
          </a:lstStyle>
          <a:p>
            <a:fld id="{BCF85224-3B50-46FE-A333-5A987589AA4B}" type="datetimeFigureOut">
              <a:rPr lang="es-ES" smtClean="0"/>
              <a:t>02/10/2025</a:t>
            </a:fld>
            <a:endParaRPr lang="es-ES" dirty="0"/>
          </a:p>
        </p:txBody>
      </p:sp>
      <p:sp>
        <p:nvSpPr>
          <p:cNvPr id="4" name="3 Marcador de pie de página"/>
          <p:cNvSpPr>
            <a:spLocks noGrp="1"/>
          </p:cNvSpPr>
          <p:nvPr>
            <p:ph type="ftr" sz="quarter" idx="2"/>
          </p:nvPr>
        </p:nvSpPr>
        <p:spPr>
          <a:xfrm>
            <a:off x="4" y="9516045"/>
            <a:ext cx="2984870" cy="500936"/>
          </a:xfrm>
          <a:prstGeom prst="rect">
            <a:avLst/>
          </a:prstGeom>
        </p:spPr>
        <p:txBody>
          <a:bodyPr vert="horz" lIns="92440" tIns="46219" rIns="92440" bIns="46219" rtlCol="0" anchor="b"/>
          <a:lstStyle>
            <a:lvl1pPr algn="l">
              <a:defRPr sz="1200"/>
            </a:lvl1pPr>
          </a:lstStyle>
          <a:p>
            <a:endParaRPr lang="es-ES" dirty="0"/>
          </a:p>
        </p:txBody>
      </p:sp>
      <p:sp>
        <p:nvSpPr>
          <p:cNvPr id="5" name="4 Marcador de número de diapositiva"/>
          <p:cNvSpPr>
            <a:spLocks noGrp="1"/>
          </p:cNvSpPr>
          <p:nvPr>
            <p:ph type="sldNum" sz="quarter" idx="3"/>
          </p:nvPr>
        </p:nvSpPr>
        <p:spPr>
          <a:xfrm>
            <a:off x="3901699" y="9516045"/>
            <a:ext cx="2984870" cy="500936"/>
          </a:xfrm>
          <a:prstGeom prst="rect">
            <a:avLst/>
          </a:prstGeom>
        </p:spPr>
        <p:txBody>
          <a:bodyPr vert="horz" lIns="92440" tIns="46219" rIns="92440" bIns="46219" rtlCol="0" anchor="b"/>
          <a:lstStyle>
            <a:lvl1pPr algn="r">
              <a:defRPr sz="1200"/>
            </a:lvl1pPr>
          </a:lstStyle>
          <a:p>
            <a:fld id="{10B4E017-CB05-4853-8175-A3E7E976E53B}" type="slidenum">
              <a:rPr lang="es-ES" smtClean="0"/>
              <a:t>‹Nº›</a:t>
            </a:fld>
            <a:endParaRPr lang="es-ES" dirty="0"/>
          </a:p>
        </p:txBody>
      </p:sp>
    </p:spTree>
    <p:extLst>
      <p:ext uri="{BB962C8B-B14F-4D97-AF65-F5344CB8AC3E}">
        <p14:creationId xmlns:p14="http://schemas.microsoft.com/office/powerpoint/2010/main" val="2278547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4" y="7"/>
            <a:ext cx="2984870" cy="500936"/>
          </a:xfrm>
          <a:prstGeom prst="rect">
            <a:avLst/>
          </a:prstGeom>
        </p:spPr>
        <p:txBody>
          <a:bodyPr vert="horz" lIns="92440" tIns="46219" rIns="92440" bIns="46219" rtlCol="0"/>
          <a:lstStyle>
            <a:lvl1pPr algn="l">
              <a:defRPr sz="1200"/>
            </a:lvl1pPr>
          </a:lstStyle>
          <a:p>
            <a:endParaRPr lang="es-ES" dirty="0"/>
          </a:p>
        </p:txBody>
      </p:sp>
      <p:sp>
        <p:nvSpPr>
          <p:cNvPr id="3" name="2 Marcador de fecha"/>
          <p:cNvSpPr>
            <a:spLocks noGrp="1"/>
          </p:cNvSpPr>
          <p:nvPr>
            <p:ph type="dt" idx="1"/>
          </p:nvPr>
        </p:nvSpPr>
        <p:spPr>
          <a:xfrm>
            <a:off x="3901699" y="7"/>
            <a:ext cx="2984870" cy="500936"/>
          </a:xfrm>
          <a:prstGeom prst="rect">
            <a:avLst/>
          </a:prstGeom>
        </p:spPr>
        <p:txBody>
          <a:bodyPr vert="horz" lIns="92440" tIns="46219" rIns="92440" bIns="46219" rtlCol="0"/>
          <a:lstStyle>
            <a:lvl1pPr algn="r">
              <a:defRPr sz="1200"/>
            </a:lvl1pPr>
          </a:lstStyle>
          <a:p>
            <a:fld id="{2AF61E80-39AC-4752-9D39-8F31A72CB563}" type="datetimeFigureOut">
              <a:rPr lang="es-ES" smtClean="0"/>
              <a:t>02/10/2025</a:t>
            </a:fld>
            <a:endParaRPr lang="es-ES" dirty="0"/>
          </a:p>
        </p:txBody>
      </p:sp>
      <p:sp>
        <p:nvSpPr>
          <p:cNvPr id="4" name="3 Marcador de imagen de diapositiva"/>
          <p:cNvSpPr>
            <a:spLocks noGrp="1" noRot="1" noChangeAspect="1"/>
          </p:cNvSpPr>
          <p:nvPr>
            <p:ph type="sldImg" idx="2"/>
          </p:nvPr>
        </p:nvSpPr>
        <p:spPr>
          <a:xfrm>
            <a:off x="731838" y="754063"/>
            <a:ext cx="5424487" cy="3754437"/>
          </a:xfrm>
          <a:prstGeom prst="rect">
            <a:avLst/>
          </a:prstGeom>
          <a:noFill/>
          <a:ln w="12700">
            <a:solidFill>
              <a:prstClr val="black"/>
            </a:solidFill>
          </a:ln>
        </p:spPr>
        <p:txBody>
          <a:bodyPr vert="horz" lIns="92440" tIns="46219" rIns="92440" bIns="46219" rtlCol="0" anchor="ctr"/>
          <a:lstStyle/>
          <a:p>
            <a:endParaRPr lang="es-ES" dirty="0"/>
          </a:p>
        </p:txBody>
      </p:sp>
      <p:sp>
        <p:nvSpPr>
          <p:cNvPr id="5" name="4 Marcador de notas"/>
          <p:cNvSpPr>
            <a:spLocks noGrp="1"/>
          </p:cNvSpPr>
          <p:nvPr>
            <p:ph type="body" sz="quarter" idx="3"/>
          </p:nvPr>
        </p:nvSpPr>
        <p:spPr>
          <a:xfrm>
            <a:off x="688817" y="4758892"/>
            <a:ext cx="5510530" cy="4508419"/>
          </a:xfrm>
          <a:prstGeom prst="rect">
            <a:avLst/>
          </a:prstGeom>
        </p:spPr>
        <p:txBody>
          <a:bodyPr vert="horz" lIns="92440" tIns="46219" rIns="92440" bIns="4621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4" y="9516045"/>
            <a:ext cx="2984870" cy="500936"/>
          </a:xfrm>
          <a:prstGeom prst="rect">
            <a:avLst/>
          </a:prstGeom>
        </p:spPr>
        <p:txBody>
          <a:bodyPr vert="horz" lIns="92440" tIns="46219" rIns="92440" bIns="46219"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901699" y="9516045"/>
            <a:ext cx="2984870" cy="500936"/>
          </a:xfrm>
          <a:prstGeom prst="rect">
            <a:avLst/>
          </a:prstGeom>
        </p:spPr>
        <p:txBody>
          <a:bodyPr vert="horz" lIns="92440" tIns="46219" rIns="92440" bIns="46219" rtlCol="0" anchor="b"/>
          <a:lstStyle>
            <a:lvl1pPr algn="r">
              <a:defRPr sz="1200"/>
            </a:lvl1pPr>
          </a:lstStyle>
          <a:p>
            <a:fld id="{DF684819-29A4-41A2-9051-5759A5840FE0}" type="slidenum">
              <a:rPr lang="es-ES" smtClean="0"/>
              <a:t>‹Nº›</a:t>
            </a:fld>
            <a:endParaRPr lang="es-ES" dirty="0"/>
          </a:p>
        </p:txBody>
      </p:sp>
    </p:spTree>
    <p:extLst>
      <p:ext uri="{BB962C8B-B14F-4D97-AF65-F5344CB8AC3E}">
        <p14:creationId xmlns:p14="http://schemas.microsoft.com/office/powerpoint/2010/main" val="225135779"/>
      </p:ext>
    </p:extLst>
  </p:cSld>
  <p:clrMap bg1="lt1" tx1="dk1" bg2="lt2" tx2="dk2" accent1="accent1" accent2="accent2" accent3="accent3" accent4="accent4" accent5="accent5" accent6="accent6" hlink="hlink" folHlink="folHlink"/>
  <p:notesStyle>
    <a:lvl1pPr marL="0" algn="l" defTabSz="913960" rtl="0" eaLnBrk="1" latinLnBrk="0" hangingPunct="1">
      <a:defRPr sz="1200" kern="1200">
        <a:solidFill>
          <a:schemeClr val="tx1"/>
        </a:solidFill>
        <a:latin typeface="+mn-lt"/>
        <a:ea typeface="+mn-ea"/>
        <a:cs typeface="+mn-cs"/>
      </a:defRPr>
    </a:lvl1pPr>
    <a:lvl2pPr marL="456980" algn="l" defTabSz="913960" rtl="0" eaLnBrk="1" latinLnBrk="0" hangingPunct="1">
      <a:defRPr sz="1200" kern="1200">
        <a:solidFill>
          <a:schemeClr val="tx1"/>
        </a:solidFill>
        <a:latin typeface="+mn-lt"/>
        <a:ea typeface="+mn-ea"/>
        <a:cs typeface="+mn-cs"/>
      </a:defRPr>
    </a:lvl2pPr>
    <a:lvl3pPr marL="913960" algn="l" defTabSz="913960" rtl="0" eaLnBrk="1" latinLnBrk="0" hangingPunct="1">
      <a:defRPr sz="1200" kern="1200">
        <a:solidFill>
          <a:schemeClr val="tx1"/>
        </a:solidFill>
        <a:latin typeface="+mn-lt"/>
        <a:ea typeface="+mn-ea"/>
        <a:cs typeface="+mn-cs"/>
      </a:defRPr>
    </a:lvl3pPr>
    <a:lvl4pPr marL="1370941" algn="l" defTabSz="913960" rtl="0" eaLnBrk="1" latinLnBrk="0" hangingPunct="1">
      <a:defRPr sz="1200" kern="1200">
        <a:solidFill>
          <a:schemeClr val="tx1"/>
        </a:solidFill>
        <a:latin typeface="+mn-lt"/>
        <a:ea typeface="+mn-ea"/>
        <a:cs typeface="+mn-cs"/>
      </a:defRPr>
    </a:lvl4pPr>
    <a:lvl5pPr marL="1827921" algn="l" defTabSz="913960" rtl="0" eaLnBrk="1" latinLnBrk="0" hangingPunct="1">
      <a:defRPr sz="1200" kern="1200">
        <a:solidFill>
          <a:schemeClr val="tx1"/>
        </a:solidFill>
        <a:latin typeface="+mn-lt"/>
        <a:ea typeface="+mn-ea"/>
        <a:cs typeface="+mn-cs"/>
      </a:defRPr>
    </a:lvl5pPr>
    <a:lvl6pPr marL="2284902" algn="l" defTabSz="913960" rtl="0" eaLnBrk="1" latinLnBrk="0" hangingPunct="1">
      <a:defRPr sz="1200" kern="1200">
        <a:solidFill>
          <a:schemeClr val="tx1"/>
        </a:solidFill>
        <a:latin typeface="+mn-lt"/>
        <a:ea typeface="+mn-ea"/>
        <a:cs typeface="+mn-cs"/>
      </a:defRPr>
    </a:lvl6pPr>
    <a:lvl7pPr marL="2741882" algn="l" defTabSz="913960" rtl="0" eaLnBrk="1" latinLnBrk="0" hangingPunct="1">
      <a:defRPr sz="1200" kern="1200">
        <a:solidFill>
          <a:schemeClr val="tx1"/>
        </a:solidFill>
        <a:latin typeface="+mn-lt"/>
        <a:ea typeface="+mn-ea"/>
        <a:cs typeface="+mn-cs"/>
      </a:defRPr>
    </a:lvl7pPr>
    <a:lvl8pPr marL="3198862" algn="l" defTabSz="913960" rtl="0" eaLnBrk="1" latinLnBrk="0" hangingPunct="1">
      <a:defRPr sz="1200" kern="1200">
        <a:solidFill>
          <a:schemeClr val="tx1"/>
        </a:solidFill>
        <a:latin typeface="+mn-lt"/>
        <a:ea typeface="+mn-ea"/>
        <a:cs typeface="+mn-cs"/>
      </a:defRPr>
    </a:lvl8pPr>
    <a:lvl9pPr marL="3655841" algn="l" defTabSz="91396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254E9B7C-D9ED-04EE-D3BF-5FCF681EC1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65" r="20924"/>
          <a:stretch/>
        </p:blipFill>
        <p:spPr>
          <a:xfrm>
            <a:off x="-1" y="6317999"/>
            <a:ext cx="7833320" cy="582511"/>
          </a:xfrm>
          <a:prstGeom prst="rect">
            <a:avLst/>
          </a:prstGeom>
        </p:spPr>
      </p:pic>
      <p:pic>
        <p:nvPicPr>
          <p:cNvPr id="2" name="Imagen 1">
            <a:extLst>
              <a:ext uri="{FF2B5EF4-FFF2-40B4-BE49-F238E27FC236}">
                <a16:creationId xmlns:a16="http://schemas.microsoft.com/office/drawing/2014/main" id="{589698A0-0AD9-003F-3B3B-A58E09E4C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2467178" y="-1584194"/>
            <a:ext cx="262506" cy="5196862"/>
          </a:xfrm>
          <a:prstGeom prst="rect">
            <a:avLst/>
          </a:prstGeom>
        </p:spPr>
      </p:pic>
      <p:pic>
        <p:nvPicPr>
          <p:cNvPr id="3" name="Imagen 2">
            <a:extLst>
              <a:ext uri="{FF2B5EF4-FFF2-40B4-BE49-F238E27FC236}">
                <a16:creationId xmlns:a16="http://schemas.microsoft.com/office/drawing/2014/main" id="{A301CB10-0EC0-2A03-EA8D-11C4D3DF66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15635"/>
          <a:stretch/>
        </p:blipFill>
        <p:spPr>
          <a:xfrm>
            <a:off x="2" y="1"/>
            <a:ext cx="9905997" cy="900000"/>
          </a:xfrm>
          <a:prstGeom prst="rect">
            <a:avLst/>
          </a:prstGeom>
        </p:spPr>
      </p:pic>
      <p:pic>
        <p:nvPicPr>
          <p:cNvPr id="5" name="Imagen 4">
            <a:extLst>
              <a:ext uri="{FF2B5EF4-FFF2-40B4-BE49-F238E27FC236}">
                <a16:creationId xmlns:a16="http://schemas.microsoft.com/office/drawing/2014/main" id="{4DE270D0-D283-4600-EFEE-B6CBD434B247}"/>
              </a:ext>
            </a:extLst>
          </p:cNvPr>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7185248" y="309756"/>
            <a:ext cx="2231802" cy="274325"/>
          </a:xfrm>
          <a:prstGeom prst="rect">
            <a:avLst/>
          </a:prstGeom>
        </p:spPr>
      </p:pic>
      <p:pic>
        <p:nvPicPr>
          <p:cNvPr id="8" name="Imagen 7">
            <a:extLst>
              <a:ext uri="{FF2B5EF4-FFF2-40B4-BE49-F238E27FC236}">
                <a16:creationId xmlns:a16="http://schemas.microsoft.com/office/drawing/2014/main" id="{A84CD8F8-8233-8E9D-F5CA-9E03BB41C2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2467178" y="3850822"/>
            <a:ext cx="262506" cy="5196862"/>
          </a:xfrm>
          <a:prstGeom prst="rect">
            <a:avLst/>
          </a:prstGeom>
        </p:spPr>
      </p:pic>
      <p:pic>
        <p:nvPicPr>
          <p:cNvPr id="11" name="Imagen 10">
            <a:extLst>
              <a:ext uri="{FF2B5EF4-FFF2-40B4-BE49-F238E27FC236}">
                <a16:creationId xmlns:a16="http://schemas.microsoft.com/office/drawing/2014/main" id="{FF9039F8-CBFD-01A8-CBA8-1379B377BA0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4697" r="13480" b="-9355"/>
          <a:stretch/>
        </p:blipFill>
        <p:spPr>
          <a:xfrm>
            <a:off x="-1" y="1"/>
            <a:ext cx="9905997" cy="1556792"/>
          </a:xfrm>
          <a:prstGeom prst="rect">
            <a:avLst/>
          </a:prstGeom>
        </p:spPr>
      </p:pic>
      <p:sp>
        <p:nvSpPr>
          <p:cNvPr id="22" name="CuadroTexto 21">
            <a:extLst>
              <a:ext uri="{FF2B5EF4-FFF2-40B4-BE49-F238E27FC236}">
                <a16:creationId xmlns:a16="http://schemas.microsoft.com/office/drawing/2014/main" id="{D281D03B-E738-F2DF-3AC6-0EA109BABF60}"/>
              </a:ext>
            </a:extLst>
          </p:cNvPr>
          <p:cNvSpPr txBox="1"/>
          <p:nvPr userDrawn="1"/>
        </p:nvSpPr>
        <p:spPr>
          <a:xfrm>
            <a:off x="488950" y="6547699"/>
            <a:ext cx="4954656" cy="123111"/>
          </a:xfrm>
          <a:prstGeom prst="rect">
            <a:avLst/>
          </a:prstGeom>
          <a:noFill/>
        </p:spPr>
        <p:txBody>
          <a:bodyPr wrap="square" lIns="0" tIns="0" rIns="0" bIns="0">
            <a:spAutoFit/>
          </a:bodyPr>
          <a:lstStyle/>
          <a:p>
            <a:pPr algn="l"/>
            <a:r>
              <a:rPr lang="es-ES" sz="800" b="0" dirty="0">
                <a:solidFill>
                  <a:schemeClr val="bg1"/>
                </a:solidFill>
              </a:rPr>
              <a:t>RESUMEN DEL CIERRE DEL PRESUPUESTO MUNICIPAL 20</a:t>
            </a:r>
            <a:r>
              <a:rPr lang="es-ES" sz="800" b="1" dirty="0">
                <a:solidFill>
                  <a:schemeClr val="bg1"/>
                </a:solidFill>
              </a:rPr>
              <a:t>25</a:t>
            </a:r>
            <a:endParaRPr lang="es-ES" sz="800" dirty="0">
              <a:solidFill>
                <a:schemeClr val="bg1"/>
              </a:solidFill>
            </a:endParaRPr>
          </a:p>
        </p:txBody>
      </p:sp>
      <p:sp>
        <p:nvSpPr>
          <p:cNvPr id="4" name="Rectángulo 3">
            <a:extLst>
              <a:ext uri="{FF2B5EF4-FFF2-40B4-BE49-F238E27FC236}">
                <a16:creationId xmlns:a16="http://schemas.microsoft.com/office/drawing/2014/main" id="{351A3F5E-F185-01F9-F9E9-5561C8506C0B}"/>
              </a:ext>
            </a:extLst>
          </p:cNvPr>
          <p:cNvSpPr/>
          <p:nvPr userDrawn="1"/>
        </p:nvSpPr>
        <p:spPr>
          <a:xfrm>
            <a:off x="8216217" y="6337554"/>
            <a:ext cx="1224136" cy="54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800"/>
              <a:t>LOGOTIPO DEL AYUNTAMIENTO</a:t>
            </a:r>
            <a:endParaRPr lang="es-ES" sz="800" dirty="0"/>
          </a:p>
        </p:txBody>
      </p:sp>
    </p:spTree>
    <p:extLst>
      <p:ext uri="{BB962C8B-B14F-4D97-AF65-F5344CB8AC3E}">
        <p14:creationId xmlns:p14="http://schemas.microsoft.com/office/powerpoint/2010/main" val="1646984267"/>
      </p:ext>
    </p:extLst>
  </p:cSld>
  <p:clrMapOvr>
    <a:masterClrMapping/>
  </p:clrMapOvr>
  <p:extLst>
    <p:ext uri="{DCECCB84-F9BA-43D5-87BE-67443E8EF086}">
      <p15:sldGuideLst xmlns:p15="http://schemas.microsoft.com/office/powerpoint/2012/main">
        <p15:guide id="1" orient="horz" pos="890" userDrawn="1">
          <p15:clr>
            <a:srgbClr val="FBAE40"/>
          </p15:clr>
        </p15:guide>
        <p15:guide id="3" orient="horz" pos="3838" userDrawn="1">
          <p15:clr>
            <a:srgbClr val="FBAE40"/>
          </p15:clr>
        </p15:guide>
        <p15:guide id="4" pos="306" userDrawn="1">
          <p15:clr>
            <a:srgbClr val="FBAE40"/>
          </p15:clr>
        </p15:guide>
        <p15:guide id="5" pos="5928" userDrawn="1">
          <p15:clr>
            <a:srgbClr val="FBAE40"/>
          </p15:clr>
        </p15:guide>
        <p15:guide id="6" orient="horz" pos="2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19E42CD-C634-0618-FA35-97CC1B6B05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44517"/>
            <a:ext cx="9906000" cy="6858000"/>
          </a:xfrm>
          <a:prstGeom prst="rect">
            <a:avLst/>
          </a:prstGeom>
        </p:spPr>
      </p:pic>
      <p:pic>
        <p:nvPicPr>
          <p:cNvPr id="4" name="Imagen 3">
            <a:extLst>
              <a:ext uri="{FF2B5EF4-FFF2-40B4-BE49-F238E27FC236}">
                <a16:creationId xmlns:a16="http://schemas.microsoft.com/office/drawing/2014/main" id="{60A1B930-A726-E22A-1AE2-7E741C50EF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1963507" y="2223678"/>
            <a:ext cx="305916" cy="4232921"/>
          </a:xfrm>
          <a:prstGeom prst="rect">
            <a:avLst/>
          </a:prstGeom>
        </p:spPr>
      </p:pic>
      <p:sp>
        <p:nvSpPr>
          <p:cNvPr id="5" name="Rectángulo 4">
            <a:extLst>
              <a:ext uri="{FF2B5EF4-FFF2-40B4-BE49-F238E27FC236}">
                <a16:creationId xmlns:a16="http://schemas.microsoft.com/office/drawing/2014/main" id="{D5736DD0-7F8C-FF2F-B509-E9FFA4145F52}"/>
              </a:ext>
            </a:extLst>
          </p:cNvPr>
          <p:cNvSpPr/>
          <p:nvPr userDrawn="1"/>
        </p:nvSpPr>
        <p:spPr>
          <a:xfrm>
            <a:off x="0" y="1844675"/>
            <a:ext cx="4232275" cy="2342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B5E6F106-52A8-1108-4FFC-376DC74A1770}"/>
              </a:ext>
            </a:extLst>
          </p:cNvPr>
          <p:cNvSpPr txBox="1"/>
          <p:nvPr userDrawn="1"/>
        </p:nvSpPr>
        <p:spPr>
          <a:xfrm>
            <a:off x="0" y="5949281"/>
            <a:ext cx="9906000" cy="908720"/>
          </a:xfrm>
          <a:prstGeom prst="rect">
            <a:avLst/>
          </a:prstGeom>
          <a:solidFill>
            <a:schemeClr val="bg1"/>
          </a:solidFill>
          <a:ln>
            <a:noFill/>
          </a:ln>
        </p:spPr>
        <p:txBody>
          <a:bodyPr wrap="square" lIns="0" tIns="0" rIns="360000" bIns="0" rtlCol="0" anchor="ctr" anchorCtr="0">
            <a:noAutofit/>
          </a:bodyPr>
          <a:lstStyle/>
          <a:p>
            <a:pPr algn="r"/>
            <a:endParaRPr lang="es-ES" sz="2000" b="1" dirty="0">
              <a:solidFill>
                <a:schemeClr val="tx1">
                  <a:lumMod val="75000"/>
                  <a:lumOff val="25000"/>
                </a:schemeClr>
              </a:solidFill>
            </a:endParaRPr>
          </a:p>
        </p:txBody>
      </p:sp>
      <p:pic>
        <p:nvPicPr>
          <p:cNvPr id="8" name="Imagen 7">
            <a:extLst>
              <a:ext uri="{FF2B5EF4-FFF2-40B4-BE49-F238E27FC236}">
                <a16:creationId xmlns:a16="http://schemas.microsoft.com/office/drawing/2014/main" id="{7F4B94CC-D70F-C786-4FC5-631A1E6344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2026675" y="3922610"/>
            <a:ext cx="179579" cy="4232921"/>
          </a:xfrm>
          <a:prstGeom prst="rect">
            <a:avLst/>
          </a:prstGeom>
        </p:spPr>
      </p:pic>
    </p:spTree>
    <p:extLst>
      <p:ext uri="{BB962C8B-B14F-4D97-AF65-F5344CB8AC3E}">
        <p14:creationId xmlns:p14="http://schemas.microsoft.com/office/powerpoint/2010/main" val="28501639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504546"/>
      </p:ext>
    </p:extLst>
  </p:cSld>
  <p:clrMap bg1="lt1" tx1="dk1" bg2="lt2" tx2="dk2" accent1="accent1" accent2="accent2" accent3="accent3" accent4="accent4" accent5="accent5" accent6="accent6" hlink="hlink" folHlink="folHlink"/>
  <p:sldLayoutIdLst>
    <p:sldLayoutId id="2147483670" r:id="rId1"/>
    <p:sldLayoutId id="2147483671" r:id="rId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eudel.eus/es/argitalpenak/libro/guia_practica_para_iniciarse_en_el_alineamiento_del_presupuesto_municipal_con_los_objetivos_de_desarrollo_sostenible_guia_actualizada_en_septiembre_2024_ods_18"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udel.eus/es/argitalpenak/libro/guia_practica_para_iniciarse_en_el_alineamiento_del_presupuesto_municipal_con_los_objetivos_de_desarrollo_sostenible_guia_actualizada_en_septiembre_2024_ods_18"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95BFC9F-2952-4A78-3646-BFB2A92C5DB7}"/>
              </a:ext>
            </a:extLst>
          </p:cNvPr>
          <p:cNvGrpSpPr/>
          <p:nvPr/>
        </p:nvGrpSpPr>
        <p:grpSpPr>
          <a:xfrm>
            <a:off x="7833320" y="6165304"/>
            <a:ext cx="1692188" cy="485905"/>
            <a:chOff x="6105128" y="6183455"/>
            <a:chExt cx="1692188" cy="485905"/>
          </a:xfrm>
        </p:grpSpPr>
        <p:sp>
          <p:nvSpPr>
            <p:cNvPr id="2" name="Rectángulo 1">
              <a:extLst>
                <a:ext uri="{FF2B5EF4-FFF2-40B4-BE49-F238E27FC236}">
                  <a16:creationId xmlns:a16="http://schemas.microsoft.com/office/drawing/2014/main" id="{FCCC8FF1-67C1-C635-31C2-9560251C1DC5}"/>
                </a:ext>
              </a:extLst>
            </p:cNvPr>
            <p:cNvSpPr/>
            <p:nvPr/>
          </p:nvSpPr>
          <p:spPr>
            <a:xfrm>
              <a:off x="6105128" y="6183455"/>
              <a:ext cx="1692188" cy="48590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86EFBF9-E409-6EC5-4B3A-2F3A91E60D69}"/>
                </a:ext>
              </a:extLst>
            </p:cNvPr>
            <p:cNvSpPr txBox="1"/>
            <p:nvPr/>
          </p:nvSpPr>
          <p:spPr>
            <a:xfrm>
              <a:off x="6249144" y="6309320"/>
              <a:ext cx="1360376" cy="276999"/>
            </a:xfrm>
            <a:prstGeom prst="rect">
              <a:avLst/>
            </a:prstGeom>
            <a:noFill/>
          </p:spPr>
          <p:txBody>
            <a:bodyPr wrap="square" lIns="0" tIns="0" rIns="0" bIns="0" rtlCol="0">
              <a:spAutoFit/>
            </a:bodyPr>
            <a:lstStyle/>
            <a:p>
              <a:pPr algn="ctr"/>
              <a:r>
                <a:rPr lang="es-ES" sz="900" dirty="0">
                  <a:solidFill>
                    <a:schemeClr val="bg1"/>
                  </a:solidFill>
                </a:rPr>
                <a:t>LOGOTIPO DEL AYUNTAMIENTO</a:t>
              </a:r>
            </a:p>
          </p:txBody>
        </p:sp>
      </p:grpSp>
      <p:sp>
        <p:nvSpPr>
          <p:cNvPr id="5" name="CuadroTexto 4">
            <a:extLst>
              <a:ext uri="{FF2B5EF4-FFF2-40B4-BE49-F238E27FC236}">
                <a16:creationId xmlns:a16="http://schemas.microsoft.com/office/drawing/2014/main" id="{B3362E91-F049-EA92-0251-1F52E47D768E}"/>
              </a:ext>
            </a:extLst>
          </p:cNvPr>
          <p:cNvSpPr txBox="1"/>
          <p:nvPr/>
        </p:nvSpPr>
        <p:spPr>
          <a:xfrm>
            <a:off x="560512" y="2674480"/>
            <a:ext cx="3285327" cy="830997"/>
          </a:xfrm>
          <a:prstGeom prst="rect">
            <a:avLst/>
          </a:prstGeom>
          <a:noFill/>
        </p:spPr>
        <p:txBody>
          <a:bodyPr wrap="square" lIns="0" tIns="0" rIns="0" bIns="0">
            <a:spAutoFit/>
          </a:bodyPr>
          <a:lstStyle/>
          <a:p>
            <a:pPr algn="r"/>
            <a:r>
              <a:rPr lang="es-ES" sz="1800" b="1" dirty="0">
                <a:solidFill>
                  <a:schemeClr val="tx1">
                    <a:lumMod val="65000"/>
                    <a:lumOff val="35000"/>
                  </a:schemeClr>
                </a:solidFill>
              </a:rPr>
              <a:t>RESUMEN DEL CIERRE DEL</a:t>
            </a:r>
            <a:br>
              <a:rPr lang="es-ES" sz="1800" b="1" dirty="0">
                <a:solidFill>
                  <a:schemeClr val="tx1">
                    <a:lumMod val="65000"/>
                    <a:lumOff val="35000"/>
                  </a:schemeClr>
                </a:solidFill>
              </a:rPr>
            </a:br>
            <a:r>
              <a:rPr lang="es-ES" sz="1800" b="1" dirty="0">
                <a:solidFill>
                  <a:schemeClr val="tx1">
                    <a:lumMod val="65000"/>
                    <a:lumOff val="35000"/>
                  </a:schemeClr>
                </a:solidFill>
              </a:rPr>
              <a:t>PRESUPUESTO MUNICIPAL</a:t>
            </a:r>
          </a:p>
          <a:p>
            <a:pPr algn="r"/>
            <a:r>
              <a:rPr lang="es-ES" sz="1800" b="1" dirty="0">
                <a:solidFill>
                  <a:schemeClr val="tx1">
                    <a:lumMod val="65000"/>
                    <a:lumOff val="35000"/>
                  </a:schemeClr>
                </a:solidFill>
              </a:rPr>
              <a:t>2025</a:t>
            </a:r>
            <a:endParaRPr lang="es-ES" dirty="0">
              <a:solidFill>
                <a:schemeClr val="tx1">
                  <a:lumMod val="65000"/>
                  <a:lumOff val="35000"/>
                </a:schemeClr>
              </a:solidFill>
            </a:endParaRPr>
          </a:p>
        </p:txBody>
      </p:sp>
    </p:spTree>
    <p:extLst>
      <p:ext uri="{BB962C8B-B14F-4D97-AF65-F5344CB8AC3E}">
        <p14:creationId xmlns:p14="http://schemas.microsoft.com/office/powerpoint/2010/main" val="877027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58B77-2AE1-E4D2-4FBF-C5D6AA7210C8}"/>
            </a:ext>
          </a:extLst>
        </p:cNvPr>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7CA8CD44-69DF-F0BB-E39E-E26882B8E78B}"/>
              </a:ext>
            </a:extLst>
          </p:cNvPr>
          <p:cNvGraphicFramePr>
            <a:graphicFrameLocks noGrp="1"/>
          </p:cNvGraphicFramePr>
          <p:nvPr>
            <p:extLst>
              <p:ext uri="{D42A27DB-BD31-4B8C-83A1-F6EECF244321}">
                <p14:modId xmlns:p14="http://schemas.microsoft.com/office/powerpoint/2010/main" val="3149758312"/>
              </p:ext>
            </p:extLst>
          </p:nvPr>
        </p:nvGraphicFramePr>
        <p:xfrm>
          <a:off x="497605" y="1484784"/>
          <a:ext cx="8919446" cy="3252000"/>
        </p:xfrm>
        <a:graphic>
          <a:graphicData uri="http://schemas.openxmlformats.org/drawingml/2006/table">
            <a:tbl>
              <a:tblPr firstRow="1" bandRow="1">
                <a:tableStyleId>{2D5ABB26-0587-4C30-8999-92F81FD0307C}</a:tableStyleId>
              </a:tblPr>
              <a:tblGrid>
                <a:gridCol w="668959">
                  <a:extLst>
                    <a:ext uri="{9D8B030D-6E8A-4147-A177-3AD203B41FA5}">
                      <a16:colId xmlns:a16="http://schemas.microsoft.com/office/drawing/2014/main" val="3353379951"/>
                    </a:ext>
                  </a:extLst>
                </a:gridCol>
                <a:gridCol w="4682710">
                  <a:extLst>
                    <a:ext uri="{9D8B030D-6E8A-4147-A177-3AD203B41FA5}">
                      <a16:colId xmlns:a16="http://schemas.microsoft.com/office/drawing/2014/main" val="3959742473"/>
                    </a:ext>
                  </a:extLst>
                </a:gridCol>
                <a:gridCol w="1783889">
                  <a:extLst>
                    <a:ext uri="{9D8B030D-6E8A-4147-A177-3AD203B41FA5}">
                      <a16:colId xmlns:a16="http://schemas.microsoft.com/office/drawing/2014/main" val="2877607729"/>
                    </a:ext>
                  </a:extLst>
                </a:gridCol>
                <a:gridCol w="1783888">
                  <a:extLst>
                    <a:ext uri="{9D8B030D-6E8A-4147-A177-3AD203B41FA5}">
                      <a16:colId xmlns:a16="http://schemas.microsoft.com/office/drawing/2014/main" val="2354288396"/>
                    </a:ext>
                  </a:extLst>
                </a:gridCol>
              </a:tblGrid>
              <a:tr h="373453">
                <a:tc>
                  <a:txBody>
                    <a:bodyPr/>
                    <a:lstStyle/>
                    <a:p>
                      <a:pPr algn="ctr"/>
                      <a:r>
                        <a:rPr lang="es-ES" sz="800" b="1" dirty="0">
                          <a:solidFill>
                            <a:schemeClr val="bg1"/>
                          </a:solidFill>
                        </a:rPr>
                        <a:t>ODS</a:t>
                      </a:r>
                    </a:p>
                  </a:txBody>
                  <a:tcPr marT="144000" marB="144000">
                    <a:lnL w="3175"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l"/>
                      <a:r>
                        <a:rPr lang="es-ES" sz="800" b="1" dirty="0">
                          <a:solidFill>
                            <a:schemeClr val="bg1"/>
                          </a:solidFill>
                        </a:rPr>
                        <a:t>INDICADOR</a:t>
                      </a:r>
                    </a:p>
                  </a:txBody>
                  <a:tcPr marT="144000" marB="14400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s-ES" sz="800" b="1" dirty="0">
                          <a:solidFill>
                            <a:schemeClr val="bg1"/>
                          </a:solidFill>
                        </a:rPr>
                        <a:t>ÚLTIMO VALOR DISPONIBLE</a:t>
                      </a:r>
                    </a:p>
                  </a:txBody>
                  <a:tcPr marT="144000" marB="14400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s-ES" sz="800" b="1" dirty="0">
                          <a:solidFill>
                            <a:schemeClr val="bg1"/>
                          </a:solidFill>
                        </a:rPr>
                        <a:t>VALOR DE COMPARACIÓN</a:t>
                      </a:r>
                    </a:p>
                  </a:txBody>
                  <a:tcPr marT="144000" marB="144000">
                    <a:lnL w="3175"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640139190"/>
                  </a:ext>
                </a:extLst>
              </a:tr>
              <a:tr h="445974">
                <a:tc>
                  <a:txBody>
                    <a:bodyPr/>
                    <a:lstStyle/>
                    <a:p>
                      <a:endParaRPr lang="es-ES" dirty="0"/>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s-ES" sz="1000" dirty="0"/>
                        <a:t>Potencia de energías renovables instalada por habitante: solar térmica + hidroeléctrica + eólica (kW)</a:t>
                      </a:r>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s-ES" sz="1000" dirty="0"/>
                        <a:t>xx kW (2024)</a:t>
                      </a:r>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t>xx kW (2015)</a:t>
                      </a:r>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2251703"/>
                  </a:ext>
                </a:extLst>
              </a:tr>
              <a:tr h="0">
                <a:tc>
                  <a:txBody>
                    <a:bodyPr/>
                    <a:lstStyle/>
                    <a:p>
                      <a:endParaRPr lang="es-ES"/>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s-ES" sz="1000" dirty="0"/>
                        <a:t>Tasa de desempleo (%)</a:t>
                      </a:r>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s-ES" sz="1000" dirty="0"/>
                        <a:t>X,x% (2024)</a:t>
                      </a:r>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s-ES" sz="1000" dirty="0"/>
                        <a:t>X,x% (2015)</a:t>
                      </a:r>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4171937"/>
                  </a:ext>
                </a:extLst>
              </a:tr>
              <a:tr h="445974">
                <a:tc>
                  <a:txBody>
                    <a:bodyPr/>
                    <a:lstStyle/>
                    <a:p>
                      <a:endParaRPr lang="es-ES"/>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endParaRPr lang="es-ES" sz="120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s-ES" sz="120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s-ES" sz="1200" dirty="0"/>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1528977"/>
                  </a:ext>
                </a:extLst>
              </a:tr>
              <a:tr h="445974">
                <a:tc>
                  <a:txBody>
                    <a:bodyPr/>
                    <a:lstStyle/>
                    <a:p>
                      <a:endParaRPr lang="es-ES"/>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endParaRPr lang="es-ES" sz="120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s-ES" sz="120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s-ES" sz="1200" dirty="0"/>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6482357"/>
                  </a:ext>
                </a:extLst>
              </a:tr>
              <a:tr h="445974">
                <a:tc>
                  <a:txBody>
                    <a:bodyPr/>
                    <a:lstStyle/>
                    <a:p>
                      <a:endParaRPr lang="es-ES" dirty="0"/>
                    </a:p>
                  </a:txBody>
                  <a:tcPr marT="144000" marB="144000">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endParaRPr lang="es-ES" sz="120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s-ES" sz="1200" dirty="0"/>
                    </a:p>
                  </a:txBody>
                  <a:tcPr marT="144000" marB="14400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s-ES" sz="1200" dirty="0"/>
                    </a:p>
                  </a:txBody>
                  <a:tcPr marT="144000" marB="14400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8693289"/>
                  </a:ext>
                </a:extLst>
              </a:tr>
            </a:tbl>
          </a:graphicData>
        </a:graphic>
      </p:graphicFrame>
      <p:pic>
        <p:nvPicPr>
          <p:cNvPr id="5" name="Picture 2" descr="Objetivo de Desarrollo Sostenible 7 - Wikipedia, la enciclopedia libre">
            <a:extLst>
              <a:ext uri="{FF2B5EF4-FFF2-40B4-BE49-F238E27FC236}">
                <a16:creationId xmlns:a16="http://schemas.microsoft.com/office/drawing/2014/main" id="{3B10893D-8566-BB9A-D241-1CAD5ED161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649" y="1988840"/>
            <a:ext cx="389992" cy="389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bjetivo de Desarrollo Sostenible 8 - Wikipedia, la enciclopedia libre">
            <a:extLst>
              <a:ext uri="{FF2B5EF4-FFF2-40B4-BE49-F238E27FC236}">
                <a16:creationId xmlns:a16="http://schemas.microsoft.com/office/drawing/2014/main" id="{A30C42E0-119B-CE59-FA2C-86BAE3CF0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649" y="2564904"/>
            <a:ext cx="389992" cy="389992"/>
          </a:xfrm>
          <a:prstGeom prst="rect">
            <a:avLst/>
          </a:prstGeom>
          <a:noFill/>
          <a:extLst>
            <a:ext uri="{909E8E84-426E-40DD-AFC4-6F175D3DCCD1}">
              <a14:hiddenFill xmlns:a14="http://schemas.microsoft.com/office/drawing/2010/main">
                <a:solidFill>
                  <a:srgbClr val="FFFFFF"/>
                </a:solidFill>
              </a14:hiddenFill>
            </a:ext>
          </a:extLst>
        </p:spPr>
      </p:pic>
      <p:sp>
        <p:nvSpPr>
          <p:cNvPr id="27" name="Shape 91">
            <a:extLst>
              <a:ext uri="{FF2B5EF4-FFF2-40B4-BE49-F238E27FC236}">
                <a16:creationId xmlns:a16="http://schemas.microsoft.com/office/drawing/2014/main" id="{23E97E7D-128C-2BBB-6FDF-1E0A7361E400}"/>
              </a:ext>
            </a:extLst>
          </p:cNvPr>
          <p:cNvSpPr txBox="1">
            <a:spLocks/>
          </p:cNvSpPr>
          <p:nvPr/>
        </p:nvSpPr>
        <p:spPr>
          <a:xfrm>
            <a:off x="488950" y="404664"/>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b="0" dirty="0">
                <a:solidFill>
                  <a:schemeClr val="bg1"/>
                </a:solidFill>
                <a:latin typeface="+mn-lt"/>
                <a:sym typeface="Nunito Sans"/>
              </a:rPr>
              <a:t>EVOLUCIÓN DE LOS </a:t>
            </a:r>
            <a:r>
              <a:rPr lang="es-ES" sz="1500" dirty="0">
                <a:solidFill>
                  <a:schemeClr val="bg1"/>
                </a:solidFill>
                <a:latin typeface="+mn-lt"/>
                <a:sym typeface="Nunito Sans"/>
              </a:rPr>
              <a:t>INDICADORES RELEVANTES </a:t>
            </a:r>
            <a:r>
              <a:rPr lang="es-ES" sz="1500" b="0" dirty="0">
                <a:solidFill>
                  <a:schemeClr val="bg1"/>
                </a:solidFill>
                <a:latin typeface="+mn-lt"/>
                <a:sym typeface="Nunito Sans"/>
              </a:rPr>
              <a:t>DEL MUNICIPIO</a:t>
            </a:r>
          </a:p>
        </p:txBody>
      </p:sp>
      <p:sp>
        <p:nvSpPr>
          <p:cNvPr id="4" name="Rectángulo: esquinas redondeadas 3">
            <a:extLst>
              <a:ext uri="{FF2B5EF4-FFF2-40B4-BE49-F238E27FC236}">
                <a16:creationId xmlns:a16="http://schemas.microsoft.com/office/drawing/2014/main" id="{A389F8CF-0A15-1E14-DA51-3A1F82215D0B}"/>
              </a:ext>
            </a:extLst>
          </p:cNvPr>
          <p:cNvSpPr/>
          <p:nvPr/>
        </p:nvSpPr>
        <p:spPr>
          <a:xfrm>
            <a:off x="638831" y="5085184"/>
            <a:ext cx="8640960" cy="936104"/>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8000" indent="-108000">
              <a:spcAft>
                <a:spcPts val="300"/>
              </a:spcAft>
              <a:buFont typeface="Wingdings" panose="05000000000000000000" pitchFamily="2" charset="2"/>
              <a:buChar char="§"/>
            </a:pPr>
            <a:r>
              <a:rPr lang="es-ES" sz="1000" dirty="0"/>
              <a:t>Incluir en este apartado fundamentalmente indicadores de desempeño del municipio</a:t>
            </a:r>
          </a:p>
          <a:p>
            <a:pPr marL="108000" indent="-108000">
              <a:spcAft>
                <a:spcPts val="300"/>
              </a:spcAft>
              <a:buFont typeface="Wingdings" panose="05000000000000000000" pitchFamily="2" charset="2"/>
              <a:buChar char="§"/>
            </a:pPr>
            <a:r>
              <a:rPr lang="es-ES" sz="1000" dirty="0"/>
              <a:t>Cada municipio puede establecer los indicadores que considere más estratégicos. Ver los indicadores propuestos en el documento “PRESENTACIÓN Y ANEXO DE INDICADORES”</a:t>
            </a:r>
          </a:p>
          <a:p>
            <a:pPr marL="108000" indent="-108000">
              <a:spcAft>
                <a:spcPts val="300"/>
              </a:spcAft>
              <a:buFont typeface="Wingdings" panose="05000000000000000000" pitchFamily="2" charset="2"/>
              <a:buChar char="§"/>
            </a:pPr>
            <a:r>
              <a:rPr lang="es-ES" sz="1000" dirty="0"/>
              <a:t>Como valor de comparación se puede establecer el que se desee (2015 = comienzo de la Agenda 2030; año del comienzo del mandato…)</a:t>
            </a:r>
          </a:p>
        </p:txBody>
      </p:sp>
    </p:spTree>
    <p:extLst>
      <p:ext uri="{BB962C8B-B14F-4D97-AF65-F5344CB8AC3E}">
        <p14:creationId xmlns:p14="http://schemas.microsoft.com/office/powerpoint/2010/main" val="12917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2CAD-D92B-0626-B895-253072FF7244}"/>
            </a:ext>
          </a:extLst>
        </p:cNvPr>
        <p:cNvGrpSpPr/>
        <p:nvPr/>
      </p:nvGrpSpPr>
      <p:grpSpPr>
        <a:xfrm>
          <a:off x="0" y="0"/>
          <a:ext cx="0" cy="0"/>
          <a:chOff x="0" y="0"/>
          <a:chExt cx="0" cy="0"/>
        </a:xfrm>
      </p:grpSpPr>
      <p:sp>
        <p:nvSpPr>
          <p:cNvPr id="4" name="Shape 91">
            <a:extLst>
              <a:ext uri="{FF2B5EF4-FFF2-40B4-BE49-F238E27FC236}">
                <a16:creationId xmlns:a16="http://schemas.microsoft.com/office/drawing/2014/main" id="{316B5DB0-907F-E312-F2FD-AF9CE17A240E}"/>
              </a:ext>
            </a:extLst>
          </p:cNvPr>
          <p:cNvSpPr txBox="1">
            <a:spLocks/>
          </p:cNvSpPr>
          <p:nvPr/>
        </p:nvSpPr>
        <p:spPr>
          <a:xfrm>
            <a:off x="488950" y="404664"/>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PREGUNTAS FRECUENTES</a:t>
            </a:r>
          </a:p>
        </p:txBody>
      </p:sp>
      <p:sp>
        <p:nvSpPr>
          <p:cNvPr id="2" name="CuadroTexto 1">
            <a:extLst>
              <a:ext uri="{FF2B5EF4-FFF2-40B4-BE49-F238E27FC236}">
                <a16:creationId xmlns:a16="http://schemas.microsoft.com/office/drawing/2014/main" id="{79C0307E-3995-C0AF-0CA1-56E0CCEDB290}"/>
              </a:ext>
            </a:extLst>
          </p:cNvPr>
          <p:cNvSpPr txBox="1"/>
          <p:nvPr/>
        </p:nvSpPr>
        <p:spPr>
          <a:xfrm>
            <a:off x="467468" y="1268760"/>
            <a:ext cx="4248000" cy="2854628"/>
          </a:xfrm>
          <a:prstGeom prst="rect">
            <a:avLst/>
          </a:prstGeom>
          <a:noFill/>
        </p:spPr>
        <p:txBody>
          <a:bodyPr wrap="square" rtlCol="0">
            <a:spAutoFit/>
          </a:bodyPr>
          <a:lstStyle/>
          <a:p>
            <a:r>
              <a:rPr lang="es-ES" sz="1200" b="1" dirty="0">
                <a:solidFill>
                  <a:schemeClr val="bg1"/>
                </a:solidFill>
                <a:highlight>
                  <a:srgbClr val="B7B7B7"/>
                </a:highlight>
              </a:rPr>
              <a:t>¿CÓMO SE ELABORA Y APRUEBA EL INFORME DE CIERRE DEL PRESUPUESTO MUNICIPAL?</a:t>
            </a:r>
          </a:p>
          <a:p>
            <a:pPr algn="just"/>
            <a:endParaRPr lang="es-ES" sz="1100" dirty="0"/>
          </a:p>
          <a:p>
            <a:pPr algn="just">
              <a:spcAft>
                <a:spcPts val="300"/>
              </a:spcAft>
            </a:pPr>
            <a:r>
              <a:rPr lang="es-ES" sz="1100" dirty="0"/>
              <a:t>El proceso es el siguiente:</a:t>
            </a:r>
          </a:p>
          <a:p>
            <a:pPr algn="just">
              <a:spcAft>
                <a:spcPts val="300"/>
              </a:spcAft>
            </a:pPr>
            <a:r>
              <a:rPr lang="es-ES" sz="1100" dirty="0"/>
              <a:t>1.- El Informe de Cierre es elaborado por la Intervención municipal.</a:t>
            </a:r>
          </a:p>
          <a:p>
            <a:pPr algn="just">
              <a:spcAft>
                <a:spcPts val="300"/>
              </a:spcAft>
            </a:pPr>
            <a:r>
              <a:rPr lang="es-ES" sz="1100" dirty="0"/>
              <a:t>2.- Una vez elaborado, el Informe es presentado al Pleno. </a:t>
            </a:r>
          </a:p>
          <a:p>
            <a:pPr algn="just">
              <a:spcAft>
                <a:spcPts val="300"/>
              </a:spcAft>
            </a:pPr>
            <a:r>
              <a:rPr lang="es-ES" sz="1100" dirty="0"/>
              <a:t>3.- Las y los concejales miembros del Pleno revisan el Informe y pueden solicitar aclaraciones o ajustes.</a:t>
            </a:r>
          </a:p>
          <a:p>
            <a:pPr algn="just">
              <a:spcAft>
                <a:spcPts val="300"/>
              </a:spcAft>
            </a:pPr>
            <a:r>
              <a:rPr lang="es-ES" sz="1100" dirty="0"/>
              <a:t>4.- Se lleva a cabo un debate en el Pleno del Ayuntamiento donde se aborda el Informe y se responde a cualquier pregunta o preocupación. Finalmente, se realiza una votación para aprobar el Informe de Cierre.</a:t>
            </a:r>
          </a:p>
          <a:p>
            <a:pPr algn="just"/>
            <a:r>
              <a:rPr lang="es-ES" sz="1100" dirty="0"/>
              <a:t>5.- Una vez aprobado, se publica un resumen en el Boletín Oficial de xxx y el documento completo en la web municipal.</a:t>
            </a:r>
          </a:p>
        </p:txBody>
      </p:sp>
      <p:sp>
        <p:nvSpPr>
          <p:cNvPr id="3" name="CuadroTexto 2">
            <a:extLst>
              <a:ext uri="{FF2B5EF4-FFF2-40B4-BE49-F238E27FC236}">
                <a16:creationId xmlns:a16="http://schemas.microsoft.com/office/drawing/2014/main" id="{9DDAFDB5-2478-3882-58C0-E4E817279FF2}"/>
              </a:ext>
            </a:extLst>
          </p:cNvPr>
          <p:cNvSpPr txBox="1"/>
          <p:nvPr/>
        </p:nvSpPr>
        <p:spPr>
          <a:xfrm>
            <a:off x="5241032" y="1268760"/>
            <a:ext cx="4248000" cy="4693593"/>
          </a:xfrm>
          <a:prstGeom prst="rect">
            <a:avLst/>
          </a:prstGeom>
          <a:noFill/>
        </p:spPr>
        <p:txBody>
          <a:bodyPr wrap="square" rtlCol="0">
            <a:spAutoFit/>
          </a:bodyPr>
          <a:lstStyle/>
          <a:p>
            <a:r>
              <a:rPr lang="es-ES" sz="1200" b="1" dirty="0">
                <a:solidFill>
                  <a:schemeClr val="bg1"/>
                </a:solidFill>
                <a:highlight>
                  <a:srgbClr val="B7B7B7"/>
                </a:highlight>
              </a:rPr>
              <a:t>¿QUÉ ES IMPORTANTE TENER EN CUENTA A LA HORA DE INTERPRETAR EL CIERRE DE UN PRESUPUESTO MUNICIPAL?</a:t>
            </a:r>
          </a:p>
          <a:p>
            <a:pPr algn="just"/>
            <a:endParaRPr lang="es-ES" sz="1100" b="1" dirty="0"/>
          </a:p>
          <a:p>
            <a:pPr algn="just">
              <a:spcAft>
                <a:spcPts val="300"/>
              </a:spcAft>
            </a:pPr>
            <a:r>
              <a:rPr lang="es-ES" sz="1100" dirty="0"/>
              <a:t>Los 2 elementos más relevantes son:</a:t>
            </a:r>
          </a:p>
          <a:p>
            <a:pPr algn="just">
              <a:spcAft>
                <a:spcPts val="300"/>
              </a:spcAft>
            </a:pPr>
            <a:r>
              <a:rPr lang="es-ES" sz="1100" dirty="0"/>
              <a:t>1.- </a:t>
            </a:r>
            <a:r>
              <a:rPr lang="es-ES" sz="1100" b="1" dirty="0"/>
              <a:t>La existencia de superávit o déficit en el cierre</a:t>
            </a:r>
            <a:r>
              <a:rPr lang="es-ES" sz="1100" dirty="0"/>
              <a:t>. Si se ha producido superávit, significa que éste puede dedicarse a amortizar deuda (si existe), realizar inversiones financieras a emplear en futuros Presupuestos… Si se ha producido déficit, significa que el Ayuntamiento ha recurrido a endeudarse para poder prestar sus servicios y/o financiar sus inversiones. Hay que tener en cuenta que recurrir al endeudamiento hoy supone comprometer capacidad de gasto y/o inversión a futuro.</a:t>
            </a:r>
          </a:p>
          <a:p>
            <a:pPr algn="just"/>
            <a:r>
              <a:rPr lang="es-ES" sz="1100" dirty="0"/>
              <a:t>2.- </a:t>
            </a:r>
            <a:r>
              <a:rPr lang="es-ES" sz="1100" b="1" dirty="0"/>
              <a:t>El grado de ejecución del Presupuesto</a:t>
            </a:r>
            <a:r>
              <a:rPr lang="es-ES" sz="1100" dirty="0"/>
              <a:t>, tanto del de ingresos como del de gastos. Significa en qué medida se han cumplido las previsiones presupuestarias </a:t>
            </a:r>
            <a:r>
              <a:rPr lang="es-ES" sz="1100" dirty="0" err="1"/>
              <a:t>globals</a:t>
            </a:r>
            <a:r>
              <a:rPr lang="es-ES" sz="1100" dirty="0"/>
              <a:t>.</a:t>
            </a:r>
          </a:p>
          <a:p>
            <a:pPr algn="just"/>
            <a:endParaRPr lang="es-ES" sz="1100" dirty="0"/>
          </a:p>
          <a:p>
            <a:pPr algn="just">
              <a:spcAft>
                <a:spcPts val="300"/>
              </a:spcAft>
            </a:pPr>
            <a:r>
              <a:rPr lang="es-ES" sz="1100" dirty="0"/>
              <a:t>Además, es importante analizar:</a:t>
            </a:r>
          </a:p>
          <a:p>
            <a:pPr algn="just">
              <a:spcAft>
                <a:spcPts val="300"/>
              </a:spcAft>
            </a:pPr>
            <a:r>
              <a:rPr lang="es-ES" sz="1100" dirty="0"/>
              <a:t>3.- </a:t>
            </a:r>
            <a:r>
              <a:rPr lang="es-ES" sz="1100" b="1" dirty="0"/>
              <a:t>El grado de ejecución de cada uno de los programas de ingreso y de gasto</a:t>
            </a:r>
            <a:r>
              <a:rPr lang="es-ES" sz="1100" dirty="0"/>
              <a:t>. Significa en qué medida se han cumplido las previsiones presupuestarias de los mismos.</a:t>
            </a:r>
          </a:p>
          <a:p>
            <a:pPr algn="just"/>
            <a:r>
              <a:rPr lang="es-ES" sz="1100" dirty="0"/>
              <a:t>4.- </a:t>
            </a:r>
            <a:r>
              <a:rPr lang="es-ES" sz="1100" b="1" dirty="0"/>
              <a:t>Los resultados alcanzados a nivel de los indicadores</a:t>
            </a:r>
            <a:r>
              <a:rPr lang="es-ES" sz="1100" dirty="0"/>
              <a:t>, tanto los relacionados con la gestión municipal como aquellos que nos permiten identificar cómo estamos evolucionando como territorio.</a:t>
            </a:r>
          </a:p>
        </p:txBody>
      </p:sp>
    </p:spTree>
    <p:extLst>
      <p:ext uri="{BB962C8B-B14F-4D97-AF65-F5344CB8AC3E}">
        <p14:creationId xmlns:p14="http://schemas.microsoft.com/office/powerpoint/2010/main" val="300221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B8F95-5CD9-26EF-7000-8225D33F52DB}"/>
            </a:ext>
          </a:extLst>
        </p:cNvPr>
        <p:cNvGrpSpPr/>
        <p:nvPr/>
      </p:nvGrpSpPr>
      <p:grpSpPr>
        <a:xfrm>
          <a:off x="0" y="0"/>
          <a:ext cx="0" cy="0"/>
          <a:chOff x="0" y="0"/>
          <a:chExt cx="0" cy="0"/>
        </a:xfrm>
      </p:grpSpPr>
      <p:sp>
        <p:nvSpPr>
          <p:cNvPr id="4" name="Shape 91">
            <a:extLst>
              <a:ext uri="{FF2B5EF4-FFF2-40B4-BE49-F238E27FC236}">
                <a16:creationId xmlns:a16="http://schemas.microsoft.com/office/drawing/2014/main" id="{39854D4B-DCC2-7F70-1148-BDEE0B428532}"/>
              </a:ext>
            </a:extLst>
          </p:cNvPr>
          <p:cNvSpPr txBox="1">
            <a:spLocks/>
          </p:cNvSpPr>
          <p:nvPr/>
        </p:nvSpPr>
        <p:spPr>
          <a:xfrm>
            <a:off x="488950" y="404664"/>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PREGUNTAS FRECUENTES</a:t>
            </a:r>
          </a:p>
        </p:txBody>
      </p:sp>
      <p:sp>
        <p:nvSpPr>
          <p:cNvPr id="2" name="CuadroTexto 1">
            <a:extLst>
              <a:ext uri="{FF2B5EF4-FFF2-40B4-BE49-F238E27FC236}">
                <a16:creationId xmlns:a16="http://schemas.microsoft.com/office/drawing/2014/main" id="{36F1881E-B107-08FD-6094-9D7EEBD5E443}"/>
              </a:ext>
            </a:extLst>
          </p:cNvPr>
          <p:cNvSpPr txBox="1"/>
          <p:nvPr/>
        </p:nvSpPr>
        <p:spPr>
          <a:xfrm>
            <a:off x="467468" y="1268760"/>
            <a:ext cx="4248000" cy="2369880"/>
          </a:xfrm>
          <a:prstGeom prst="rect">
            <a:avLst/>
          </a:prstGeom>
          <a:noFill/>
        </p:spPr>
        <p:txBody>
          <a:bodyPr wrap="square" rtlCol="0">
            <a:spAutoFit/>
          </a:bodyPr>
          <a:lstStyle/>
          <a:p>
            <a:pPr>
              <a:spcAft>
                <a:spcPts val="1200"/>
              </a:spcAft>
            </a:pPr>
            <a:r>
              <a:rPr lang="es-ES" sz="1200" b="1" dirty="0">
                <a:solidFill>
                  <a:schemeClr val="bg1"/>
                </a:solidFill>
                <a:highlight>
                  <a:srgbClr val="B7B7B7"/>
                </a:highlight>
              </a:rPr>
              <a:t>CÓMO SE CALCULA LA CONTRIBUCIÓN DEL PRESUPUESTO A LOS ODS?</a:t>
            </a:r>
          </a:p>
          <a:p>
            <a:pPr algn="just">
              <a:spcAft>
                <a:spcPts val="600"/>
              </a:spcAft>
            </a:pPr>
            <a:r>
              <a:rPr lang="es-ES" sz="1100" dirty="0"/>
              <a:t>Para calcular cómo contribuye el Presupuesto municipal a los ODS, se procede de la siguiente forma:</a:t>
            </a:r>
          </a:p>
          <a:p>
            <a:pPr algn="just">
              <a:spcAft>
                <a:spcPts val="600"/>
              </a:spcAft>
            </a:pPr>
            <a:r>
              <a:rPr lang="es-ES" sz="1100" dirty="0"/>
              <a:t>1.- En primer lugar, se identifica a qué ODS (uno o varios) contribuye cada uno de los programas de gasto del Presupuesto.</a:t>
            </a:r>
          </a:p>
          <a:p>
            <a:pPr algn="just">
              <a:spcAft>
                <a:spcPts val="600"/>
              </a:spcAft>
            </a:pPr>
            <a:r>
              <a:rPr lang="es-ES" sz="1100" dirty="0"/>
              <a:t>2.- Si un programa de gasto contribuye a varios ODS, se distribuye esta contribución entre los diferentes ODS hasta sumar el 100%.</a:t>
            </a:r>
          </a:p>
          <a:p>
            <a:pPr algn="just">
              <a:spcAft>
                <a:spcPts val="1200"/>
              </a:spcAft>
            </a:pPr>
            <a:r>
              <a:rPr lang="es-ES" sz="1100" dirty="0"/>
              <a:t>3.- Por último, se suman todas las contribuciones de cada ODS y se obtiene la tabla general.</a:t>
            </a:r>
          </a:p>
        </p:txBody>
      </p:sp>
      <p:sp>
        <p:nvSpPr>
          <p:cNvPr id="3" name="CuadroTexto 2">
            <a:extLst>
              <a:ext uri="{FF2B5EF4-FFF2-40B4-BE49-F238E27FC236}">
                <a16:creationId xmlns:a16="http://schemas.microsoft.com/office/drawing/2014/main" id="{449587F3-2123-D2F5-6ECA-9BC666BC21B4}"/>
              </a:ext>
            </a:extLst>
          </p:cNvPr>
          <p:cNvSpPr txBox="1"/>
          <p:nvPr/>
        </p:nvSpPr>
        <p:spPr>
          <a:xfrm>
            <a:off x="5241032" y="1268760"/>
            <a:ext cx="4248000" cy="3454792"/>
          </a:xfrm>
          <a:prstGeom prst="rect">
            <a:avLst/>
          </a:prstGeom>
          <a:noFill/>
        </p:spPr>
        <p:txBody>
          <a:bodyPr wrap="square" rtlCol="0">
            <a:spAutoFit/>
          </a:bodyPr>
          <a:lstStyle/>
          <a:p>
            <a:r>
              <a:rPr lang="es-ES" sz="1200" b="1" dirty="0">
                <a:solidFill>
                  <a:schemeClr val="bg1"/>
                </a:solidFill>
                <a:highlight>
                  <a:srgbClr val="B7B7B7"/>
                </a:highlight>
              </a:rPr>
              <a:t>¿DÓNDE PUEDO ENCONTRAR INFORMACIÓN SOBRE LA EJECUCIÓN DEL PRESUPUESTO MUNICIPAL?</a:t>
            </a:r>
          </a:p>
          <a:p>
            <a:pPr algn="just"/>
            <a:endParaRPr lang="es-ES" sz="1100" b="1" dirty="0"/>
          </a:p>
          <a:p>
            <a:pPr algn="just">
              <a:spcAft>
                <a:spcPts val="300"/>
              </a:spcAft>
            </a:pPr>
            <a:r>
              <a:rPr lang="es-ES" sz="1100" dirty="0"/>
              <a:t>En el </a:t>
            </a:r>
            <a:r>
              <a:rPr lang="es-ES" sz="1100" b="1" dirty="0"/>
              <a:t>Portal municipal de Transparencia </a:t>
            </a:r>
            <a:r>
              <a:rPr lang="es-ES" sz="1100" dirty="0"/>
              <a:t>(www.xxx.xxx) se publica la siguiente información que permite profundizar en la ejecución del Presupuesto:</a:t>
            </a:r>
          </a:p>
          <a:p>
            <a:pPr marL="108000" indent="-108000" algn="just">
              <a:spcAft>
                <a:spcPts val="300"/>
              </a:spcAft>
              <a:buFont typeface="Wingdings" panose="05000000000000000000" pitchFamily="2" charset="2"/>
              <a:buChar char="§"/>
            </a:pPr>
            <a:r>
              <a:rPr lang="es-ES" sz="1100" b="1" dirty="0"/>
              <a:t>Informes periódicos de ejecución presupuestaria</a:t>
            </a:r>
            <a:r>
              <a:rPr lang="es-ES" sz="1100" dirty="0"/>
              <a:t>. Se publican a lo largo del ejercicio presupuestario y permiten ver cómo se han ido desarrollando los ingresos y gastos respecto a lo que estaba previsto.</a:t>
            </a:r>
          </a:p>
          <a:p>
            <a:pPr marL="108000" indent="-108000" algn="just">
              <a:spcAft>
                <a:spcPts val="300"/>
              </a:spcAft>
              <a:buFont typeface="Wingdings" panose="05000000000000000000" pitchFamily="2" charset="2"/>
              <a:buChar char="§"/>
            </a:pPr>
            <a:r>
              <a:rPr lang="es-ES" sz="1100" b="1" dirty="0"/>
              <a:t>Cuentas anuales</a:t>
            </a:r>
            <a:r>
              <a:rPr lang="es-ES" sz="1100" dirty="0"/>
              <a:t>. Son similares a las cuentas anuales de una empresa. Permiten comprender cómo ha sido el desarrollo del ejercicio y cuál es la situación patrimonial y financiera del Ayuntamiento.</a:t>
            </a:r>
          </a:p>
          <a:p>
            <a:pPr marL="108000" indent="-108000" algn="just">
              <a:buFont typeface="Wingdings" panose="05000000000000000000" pitchFamily="2" charset="2"/>
              <a:buChar char="§"/>
            </a:pPr>
            <a:r>
              <a:rPr lang="es-ES" sz="1100" b="1" dirty="0"/>
              <a:t>Contratos, convenios y encomiendas de gestión realizadas y subvenciones concedidas</a:t>
            </a:r>
            <a:r>
              <a:rPr lang="es-ES" sz="1100" dirty="0"/>
              <a:t>. Permiten conocer cómo se ha formalizado una parte importante del gasto presupuestario y quiénes han sido los agentes y personas a los que éste se ha destinado.  </a:t>
            </a:r>
          </a:p>
        </p:txBody>
      </p:sp>
    </p:spTree>
    <p:extLst>
      <p:ext uri="{BB962C8B-B14F-4D97-AF65-F5344CB8AC3E}">
        <p14:creationId xmlns:p14="http://schemas.microsoft.com/office/powerpoint/2010/main" val="237621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96326-4CC2-F5CF-A651-9FDC21F8BC2E}"/>
            </a:ext>
          </a:extLst>
        </p:cNvPr>
        <p:cNvGrpSpPr/>
        <p:nvPr/>
      </p:nvGrpSpPr>
      <p:grpSpPr>
        <a:xfrm>
          <a:off x="0" y="0"/>
          <a:ext cx="0" cy="0"/>
          <a:chOff x="0" y="0"/>
          <a:chExt cx="0" cy="0"/>
        </a:xfrm>
      </p:grpSpPr>
      <p:sp>
        <p:nvSpPr>
          <p:cNvPr id="33" name="Shape 91">
            <a:extLst>
              <a:ext uri="{FF2B5EF4-FFF2-40B4-BE49-F238E27FC236}">
                <a16:creationId xmlns:a16="http://schemas.microsoft.com/office/drawing/2014/main" id="{3AC1D13F-8989-5241-46AD-BDAE6E929054}"/>
              </a:ext>
            </a:extLst>
          </p:cNvPr>
          <p:cNvSpPr txBox="1">
            <a:spLocks/>
          </p:cNvSpPr>
          <p:nvPr/>
        </p:nvSpPr>
        <p:spPr>
          <a:xfrm>
            <a:off x="485775" y="366068"/>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PRESENTACIÓN</a:t>
            </a:r>
          </a:p>
        </p:txBody>
      </p:sp>
      <p:sp>
        <p:nvSpPr>
          <p:cNvPr id="2" name="CuadroTexto 1">
            <a:extLst>
              <a:ext uri="{FF2B5EF4-FFF2-40B4-BE49-F238E27FC236}">
                <a16:creationId xmlns:a16="http://schemas.microsoft.com/office/drawing/2014/main" id="{35D7301A-1E34-1DEB-7751-2D27B9D3E420}"/>
              </a:ext>
            </a:extLst>
          </p:cNvPr>
          <p:cNvSpPr txBox="1"/>
          <p:nvPr/>
        </p:nvSpPr>
        <p:spPr>
          <a:xfrm>
            <a:off x="467468" y="1268760"/>
            <a:ext cx="4248000" cy="4893647"/>
          </a:xfrm>
          <a:prstGeom prst="rect">
            <a:avLst/>
          </a:prstGeom>
          <a:noFill/>
        </p:spPr>
        <p:txBody>
          <a:bodyPr wrap="square" rtlCol="0">
            <a:spAutoFit/>
          </a:bodyPr>
          <a:lstStyle/>
          <a:p>
            <a:pPr algn="just"/>
            <a:r>
              <a:rPr lang="es-ES" sz="1200" dirty="0"/>
              <a:t>El Presupuesto municipal es la hoja de ruta que detalla cómo se distribuyen los recursos a gestionar por el Ayuntamiento durante el año. </a:t>
            </a:r>
          </a:p>
          <a:p>
            <a:pPr algn="just"/>
            <a:endParaRPr lang="es-ES" sz="1200" dirty="0"/>
          </a:p>
          <a:p>
            <a:pPr algn="just"/>
            <a:r>
              <a:rPr lang="es-ES" sz="1200" dirty="0"/>
              <a:t>El Presupuesto se elabora con el objetivo de satisfacer las necesidades de las y los vecinos, asegurando la prestación de servicios municipales de calidad y promoviendo el desarrollo sostenible del municipio. Es un documento esencial, no solo para guiar la propia gestión municipal, sino también para la vida del municipio, ya que en el mismo se incluyen las inversiones a realizar para mejorar el municipio, el gasto asignado para poder prestar los servicios dirigidos a la ciudadanía, las subvenciones a conceder a las personas con mayores necesidades de apoyo y a las entidades sociales… Y también la forma en la que se financian estas inversiones y gastos. </a:t>
            </a:r>
          </a:p>
          <a:p>
            <a:pPr algn="just"/>
            <a:endParaRPr lang="es-ES" sz="1200" dirty="0"/>
          </a:p>
          <a:p>
            <a:pPr algn="just"/>
            <a:r>
              <a:rPr lang="es-ES" sz="1200" dirty="0"/>
              <a:t>El Presupuesto municipal es dinero público que en última instancia proviene de los impuestos, tasas… que pagan ciudadanía y empresas y es, por tanto, de todas y todos. Por eso es importante que las vecinas y vecinos puedan conocer y comprender el Presupuesto, tanto en el momento de su elaboración y aprobación como cuando se produce el cierre del mismo y se conocen sus datos reales de ejecución.</a:t>
            </a:r>
          </a:p>
        </p:txBody>
      </p:sp>
      <p:sp>
        <p:nvSpPr>
          <p:cNvPr id="3" name="CuadroTexto 2">
            <a:extLst>
              <a:ext uri="{FF2B5EF4-FFF2-40B4-BE49-F238E27FC236}">
                <a16:creationId xmlns:a16="http://schemas.microsoft.com/office/drawing/2014/main" id="{77445B40-CD44-D9BD-63F7-87370CEE3921}"/>
              </a:ext>
            </a:extLst>
          </p:cNvPr>
          <p:cNvSpPr txBox="1"/>
          <p:nvPr/>
        </p:nvSpPr>
        <p:spPr>
          <a:xfrm>
            <a:off x="5241032" y="1268760"/>
            <a:ext cx="4248000" cy="2862322"/>
          </a:xfrm>
          <a:prstGeom prst="rect">
            <a:avLst/>
          </a:prstGeom>
          <a:noFill/>
        </p:spPr>
        <p:txBody>
          <a:bodyPr wrap="square" rtlCol="0">
            <a:spAutoFit/>
          </a:bodyPr>
          <a:lstStyle/>
          <a:p>
            <a:pPr algn="just"/>
            <a:r>
              <a:rPr lang="es-ES" sz="1200" b="1" dirty="0"/>
              <a:t>Este documento ofrece la posibilidad de acercarse de una forma sencilla al Cierre del Presupuesto municipal del año 2025</a:t>
            </a:r>
            <a:r>
              <a:rPr lang="es-ES" sz="1200" dirty="0"/>
              <a:t>. Además, se incluye una visión del Cierre del Presupuesto desde la óptica de los Objetivos de Desarrollo Sostenible que permite comprender cuál ha sido la realidad del gasto y la inversión realizados desde las diferentes dimensiones del desarrollo sostenible (desarrollo social, desarrollo económico, sostenibilidad ambiental, gobernanza, cultura), así como identificar cómo ha contribuido nuestro municipio a la Agenda 2030 global.</a:t>
            </a:r>
          </a:p>
          <a:p>
            <a:pPr algn="just"/>
            <a:endParaRPr lang="es-ES" sz="1200" dirty="0"/>
          </a:p>
          <a:p>
            <a:pPr algn="just"/>
            <a:r>
              <a:rPr lang="es-ES" sz="1200" dirty="0"/>
              <a:t>En cualquier caso, </a:t>
            </a:r>
            <a:r>
              <a:rPr lang="es-ES" sz="1200" b="1" dirty="0"/>
              <a:t>si se desea profundizar en el conocimiento del Cierre del Presupuesto municipal 2025, en la web www.xxx.xxx está disponible la versión completa de dicho Informe</a:t>
            </a:r>
            <a:r>
              <a:rPr lang="es-ES" sz="1200" dirty="0"/>
              <a:t>.</a:t>
            </a:r>
          </a:p>
        </p:txBody>
      </p:sp>
    </p:spTree>
    <p:extLst>
      <p:ext uri="{BB962C8B-B14F-4D97-AF65-F5344CB8AC3E}">
        <p14:creationId xmlns:p14="http://schemas.microsoft.com/office/powerpoint/2010/main" val="334886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AB28-B839-4015-33D9-504179B7D92E}"/>
            </a:ext>
          </a:extLst>
        </p:cNvPr>
        <p:cNvGrpSpPr/>
        <p:nvPr/>
      </p:nvGrpSpPr>
      <p:grpSpPr>
        <a:xfrm>
          <a:off x="0" y="0"/>
          <a:ext cx="0" cy="0"/>
          <a:chOff x="0" y="0"/>
          <a:chExt cx="0" cy="0"/>
        </a:xfrm>
      </p:grpSpPr>
      <p:sp>
        <p:nvSpPr>
          <p:cNvPr id="33" name="Shape 91">
            <a:extLst>
              <a:ext uri="{FF2B5EF4-FFF2-40B4-BE49-F238E27FC236}">
                <a16:creationId xmlns:a16="http://schemas.microsoft.com/office/drawing/2014/main" id="{A71715B9-CC18-6B3E-7591-9F9CAF284D51}"/>
              </a:ext>
            </a:extLst>
          </p:cNvPr>
          <p:cNvSpPr txBox="1">
            <a:spLocks/>
          </p:cNvSpPr>
          <p:nvPr/>
        </p:nvSpPr>
        <p:spPr>
          <a:xfrm>
            <a:off x="48850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VISIÓN GENERAL DEL CIERRE DEL PRESUPUESTO 2025</a:t>
            </a:r>
          </a:p>
        </p:txBody>
      </p:sp>
      <p:sp>
        <p:nvSpPr>
          <p:cNvPr id="3" name="Rectángulo 2">
            <a:extLst>
              <a:ext uri="{FF2B5EF4-FFF2-40B4-BE49-F238E27FC236}">
                <a16:creationId xmlns:a16="http://schemas.microsoft.com/office/drawing/2014/main" id="{413C5AB6-9A4B-45D0-00F8-1E23D2FFB267}"/>
              </a:ext>
            </a:extLst>
          </p:cNvPr>
          <p:cNvSpPr/>
          <p:nvPr/>
        </p:nvSpPr>
        <p:spPr>
          <a:xfrm>
            <a:off x="1568624" y="1424162"/>
            <a:ext cx="2088232" cy="291091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Ingresos totales</a:t>
            </a:r>
          </a:p>
          <a:p>
            <a:pPr algn="ctr"/>
            <a:r>
              <a:rPr lang="es-ES" sz="1400" dirty="0">
                <a:solidFill>
                  <a:schemeClr val="tx1"/>
                </a:solidFill>
              </a:rPr>
              <a:t>(derechos </a:t>
            </a:r>
          </a:p>
          <a:p>
            <a:pPr algn="ctr"/>
            <a:r>
              <a:rPr lang="es-ES" sz="1400" dirty="0">
                <a:solidFill>
                  <a:schemeClr val="tx1"/>
                </a:solidFill>
              </a:rPr>
              <a:t>reconocidos)</a:t>
            </a:r>
          </a:p>
          <a:p>
            <a:pPr algn="ctr"/>
            <a:endParaRPr lang="es-ES" dirty="0">
              <a:solidFill>
                <a:schemeClr val="tx1"/>
              </a:solidFill>
            </a:endParaRPr>
          </a:p>
          <a:p>
            <a:pPr algn="ctr"/>
            <a:r>
              <a:rPr lang="es-ES" dirty="0">
                <a:solidFill>
                  <a:schemeClr val="tx1"/>
                </a:solidFill>
              </a:rPr>
              <a:t>Xxx €</a:t>
            </a:r>
          </a:p>
        </p:txBody>
      </p:sp>
      <p:sp>
        <p:nvSpPr>
          <p:cNvPr id="4" name="Rectángulo 3">
            <a:extLst>
              <a:ext uri="{FF2B5EF4-FFF2-40B4-BE49-F238E27FC236}">
                <a16:creationId xmlns:a16="http://schemas.microsoft.com/office/drawing/2014/main" id="{456ADBD3-73E2-A127-2686-892206F0C781}"/>
              </a:ext>
            </a:extLst>
          </p:cNvPr>
          <p:cNvSpPr/>
          <p:nvPr/>
        </p:nvSpPr>
        <p:spPr>
          <a:xfrm>
            <a:off x="3872880" y="1484784"/>
            <a:ext cx="2088232" cy="285256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Gastos totales</a:t>
            </a:r>
          </a:p>
          <a:p>
            <a:pPr algn="ctr"/>
            <a:r>
              <a:rPr lang="es-ES" sz="1400" dirty="0">
                <a:solidFill>
                  <a:schemeClr val="tx1"/>
                </a:solidFill>
              </a:rPr>
              <a:t>(obligaciones reconocidas)</a:t>
            </a:r>
          </a:p>
          <a:p>
            <a:pPr algn="ctr"/>
            <a:endParaRPr lang="es-ES" dirty="0">
              <a:solidFill>
                <a:schemeClr val="tx1"/>
              </a:solidFill>
            </a:endParaRPr>
          </a:p>
          <a:p>
            <a:pPr algn="ctr"/>
            <a:r>
              <a:rPr lang="es-ES" dirty="0">
                <a:solidFill>
                  <a:schemeClr val="tx1"/>
                </a:solidFill>
              </a:rPr>
              <a:t>Xxx €</a:t>
            </a:r>
          </a:p>
        </p:txBody>
      </p:sp>
      <p:sp>
        <p:nvSpPr>
          <p:cNvPr id="6" name="Rectángulo 5">
            <a:extLst>
              <a:ext uri="{FF2B5EF4-FFF2-40B4-BE49-F238E27FC236}">
                <a16:creationId xmlns:a16="http://schemas.microsoft.com/office/drawing/2014/main" id="{39C2767B-A0DA-6D1A-1575-35E01B1E3AB1}"/>
              </a:ext>
            </a:extLst>
          </p:cNvPr>
          <p:cNvSpPr/>
          <p:nvPr/>
        </p:nvSpPr>
        <p:spPr>
          <a:xfrm>
            <a:off x="6177136" y="4179396"/>
            <a:ext cx="2088232" cy="15795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7" name="Rectángulo 6">
            <a:extLst>
              <a:ext uri="{FF2B5EF4-FFF2-40B4-BE49-F238E27FC236}">
                <a16:creationId xmlns:a16="http://schemas.microsoft.com/office/drawing/2014/main" id="{198A2525-9E75-9893-CFA5-0F89B80F19DF}"/>
              </a:ext>
            </a:extLst>
          </p:cNvPr>
          <p:cNvSpPr/>
          <p:nvPr/>
        </p:nvSpPr>
        <p:spPr>
          <a:xfrm>
            <a:off x="6177136" y="3082839"/>
            <a:ext cx="2088232" cy="6923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Superávit</a:t>
            </a:r>
          </a:p>
          <a:p>
            <a:pPr algn="ctr"/>
            <a:endParaRPr lang="es-ES" dirty="0">
              <a:solidFill>
                <a:schemeClr val="tx1"/>
              </a:solidFill>
            </a:endParaRPr>
          </a:p>
          <a:p>
            <a:pPr algn="ctr"/>
            <a:r>
              <a:rPr lang="es-ES" dirty="0">
                <a:solidFill>
                  <a:schemeClr val="tx1"/>
                </a:solidFill>
              </a:rPr>
              <a:t>Xxx €</a:t>
            </a:r>
          </a:p>
        </p:txBody>
      </p:sp>
      <p:sp>
        <p:nvSpPr>
          <p:cNvPr id="8" name="Google Shape;113;p16">
            <a:extLst>
              <a:ext uri="{FF2B5EF4-FFF2-40B4-BE49-F238E27FC236}">
                <a16:creationId xmlns:a16="http://schemas.microsoft.com/office/drawing/2014/main" id="{217728EE-FA9E-A4FA-433D-81FAABC8FDCA}"/>
              </a:ext>
            </a:extLst>
          </p:cNvPr>
          <p:cNvSpPr txBox="1"/>
          <p:nvPr/>
        </p:nvSpPr>
        <p:spPr>
          <a:xfrm>
            <a:off x="495300" y="4736730"/>
            <a:ext cx="8915400" cy="1356095"/>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s-ES" sz="1200" b="1" dirty="0">
                <a:solidFill>
                  <a:schemeClr val="bg1"/>
                </a:solidFill>
                <a:highlight>
                  <a:srgbClr val="B7B7B7"/>
                </a:highlight>
              </a:rPr>
              <a:t>EXPLICACIÓN DE LA VISIÓN GENERAL DEL CIERRE DEL PRESUPUESTO 2025</a:t>
            </a:r>
          </a:p>
          <a:p>
            <a:pPr algn="just"/>
            <a:endParaRPr lang="es-ES" sz="1200" dirty="0"/>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  </a:t>
            </a:r>
          </a:p>
        </p:txBody>
      </p:sp>
    </p:spTree>
    <p:extLst>
      <p:ext uri="{BB962C8B-B14F-4D97-AF65-F5344CB8AC3E}">
        <p14:creationId xmlns:p14="http://schemas.microsoft.com/office/powerpoint/2010/main" val="3202984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1">
            <a:extLst>
              <a:ext uri="{FF2B5EF4-FFF2-40B4-BE49-F238E27FC236}">
                <a16:creationId xmlns:a16="http://schemas.microsoft.com/office/drawing/2014/main" id="{00CCD274-3FEB-F594-E5EC-3104EDD99217}"/>
              </a:ext>
            </a:extLst>
          </p:cNvPr>
          <p:cNvSpPr txBox="1">
            <a:spLocks/>
          </p:cNvSpPr>
          <p:nvPr/>
        </p:nvSpPr>
        <p:spPr>
          <a:xfrm>
            <a:off x="48577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INGRESOS </a:t>
            </a:r>
            <a:r>
              <a:rPr lang="es-ES" sz="1500" b="0" dirty="0">
                <a:solidFill>
                  <a:schemeClr val="bg1"/>
                </a:solidFill>
                <a:latin typeface="+mn-lt"/>
                <a:sym typeface="Nunito Sans"/>
              </a:rPr>
              <a:t>(POR </a:t>
            </a:r>
            <a:r>
              <a:rPr lang="es-ES" sz="1500" dirty="0">
                <a:solidFill>
                  <a:schemeClr val="bg1"/>
                </a:solidFill>
                <a:latin typeface="+mn-lt"/>
                <a:sym typeface="Nunito Sans"/>
              </a:rPr>
              <a:t>TIPO</a:t>
            </a:r>
            <a:r>
              <a:rPr lang="es-ES" sz="1500" b="0" dirty="0">
                <a:solidFill>
                  <a:schemeClr val="bg1"/>
                </a:solidFill>
                <a:latin typeface="+mn-lt"/>
                <a:sym typeface="Nunito Sans"/>
              </a:rPr>
              <a:t> DE INGRESO)</a:t>
            </a:r>
          </a:p>
        </p:txBody>
      </p:sp>
      <p:graphicFrame>
        <p:nvGraphicFramePr>
          <p:cNvPr id="5" name="Tabla 4">
            <a:extLst>
              <a:ext uri="{FF2B5EF4-FFF2-40B4-BE49-F238E27FC236}">
                <a16:creationId xmlns:a16="http://schemas.microsoft.com/office/drawing/2014/main" id="{A5CCB0FA-15BD-CC79-BEF8-05FC1EFD00CE}"/>
              </a:ext>
            </a:extLst>
          </p:cNvPr>
          <p:cNvGraphicFramePr>
            <a:graphicFrameLocks noGrp="1"/>
          </p:cNvGraphicFramePr>
          <p:nvPr>
            <p:extLst>
              <p:ext uri="{D42A27DB-BD31-4B8C-83A1-F6EECF244321}">
                <p14:modId xmlns:p14="http://schemas.microsoft.com/office/powerpoint/2010/main" val="3334275669"/>
              </p:ext>
            </p:extLst>
          </p:nvPr>
        </p:nvGraphicFramePr>
        <p:xfrm>
          <a:off x="485774" y="1412875"/>
          <a:ext cx="8924927" cy="2536207"/>
        </p:xfrm>
        <a:graphic>
          <a:graphicData uri="http://schemas.openxmlformats.org/drawingml/2006/table">
            <a:tbl>
              <a:tblPr firstRow="1" bandRow="1">
                <a:tableStyleId>{2D5ABB26-0587-4C30-8999-92F81FD0307C}</a:tableStyleId>
              </a:tblPr>
              <a:tblGrid>
                <a:gridCol w="2974975">
                  <a:extLst>
                    <a:ext uri="{9D8B030D-6E8A-4147-A177-3AD203B41FA5}">
                      <a16:colId xmlns:a16="http://schemas.microsoft.com/office/drawing/2014/main" val="2044932783"/>
                    </a:ext>
                  </a:extLst>
                </a:gridCol>
                <a:gridCol w="1487488">
                  <a:extLst>
                    <a:ext uri="{9D8B030D-6E8A-4147-A177-3AD203B41FA5}">
                      <a16:colId xmlns:a16="http://schemas.microsoft.com/office/drawing/2014/main" val="756808252"/>
                    </a:ext>
                  </a:extLst>
                </a:gridCol>
                <a:gridCol w="1487488">
                  <a:extLst>
                    <a:ext uri="{9D8B030D-6E8A-4147-A177-3AD203B41FA5}">
                      <a16:colId xmlns:a16="http://schemas.microsoft.com/office/drawing/2014/main" val="2984921520"/>
                    </a:ext>
                  </a:extLst>
                </a:gridCol>
                <a:gridCol w="1487488">
                  <a:extLst>
                    <a:ext uri="{9D8B030D-6E8A-4147-A177-3AD203B41FA5}">
                      <a16:colId xmlns:a16="http://schemas.microsoft.com/office/drawing/2014/main" val="1815847208"/>
                    </a:ext>
                  </a:extLst>
                </a:gridCol>
                <a:gridCol w="1487488">
                  <a:extLst>
                    <a:ext uri="{9D8B030D-6E8A-4147-A177-3AD203B41FA5}">
                      <a16:colId xmlns:a16="http://schemas.microsoft.com/office/drawing/2014/main" val="1091939326"/>
                    </a:ext>
                  </a:extLst>
                </a:gridCol>
              </a:tblGrid>
              <a:tr h="757807">
                <a:tc>
                  <a:txBody>
                    <a:bodyPr/>
                    <a:lstStyle/>
                    <a:p>
                      <a:r>
                        <a:rPr lang="es-ES" sz="800" b="1" dirty="0"/>
                        <a:t>CONCEPTO DE INGRESO</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PRESUPUESTO INICIAL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DERECHOS RECONOCIDOS NETOS AL FINAL DEL EJERCICIO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DERECHOS RECONOCIDOS NETOS AL FINAL DEL EJERCICIO / PRESUPUESTO INICIAL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PENDIENTE DE COBRO A 31 DE DICIEMBRE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4927424"/>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76636608"/>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212198130"/>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95386903"/>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82581523"/>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65586214"/>
                  </a:ext>
                </a:extLst>
              </a:tr>
              <a:tr h="265519">
                <a:tc>
                  <a:txBody>
                    <a:bodyPr/>
                    <a:lstStyle/>
                    <a:p>
                      <a:r>
                        <a:rPr lang="es-ES" sz="1000" b="1" dirty="0"/>
                        <a:t>TOTAL</a:t>
                      </a:r>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12150739"/>
                  </a:ext>
                </a:extLst>
              </a:tr>
            </a:tbl>
          </a:graphicData>
        </a:graphic>
      </p:graphicFrame>
      <p:sp>
        <p:nvSpPr>
          <p:cNvPr id="2" name="Google Shape;113;p16">
            <a:extLst>
              <a:ext uri="{FF2B5EF4-FFF2-40B4-BE49-F238E27FC236}">
                <a16:creationId xmlns:a16="http://schemas.microsoft.com/office/drawing/2014/main" id="{A320FD17-79B6-B2E1-C4E0-A967201B1B95}"/>
              </a:ext>
            </a:extLst>
          </p:cNvPr>
          <p:cNvSpPr txBox="1"/>
          <p:nvPr/>
        </p:nvSpPr>
        <p:spPr>
          <a:xfrm>
            <a:off x="495300" y="4736730"/>
            <a:ext cx="8915400" cy="1356095"/>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s-ES" sz="1200" b="1" dirty="0">
                <a:solidFill>
                  <a:schemeClr val="bg1"/>
                </a:solidFill>
                <a:highlight>
                  <a:srgbClr val="B7B7B7"/>
                </a:highlight>
              </a:rPr>
              <a:t>EXPLICACIÓN DE LOS PRINCIPALES ELEMENTOS DEL CIERRE DEL PRESUPUESTO DE INGRESOS</a:t>
            </a:r>
          </a:p>
          <a:p>
            <a:pPr algn="just"/>
            <a:endParaRPr lang="es-ES" sz="1200" dirty="0"/>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  </a:t>
            </a:r>
          </a:p>
        </p:txBody>
      </p:sp>
    </p:spTree>
    <p:extLst>
      <p:ext uri="{BB962C8B-B14F-4D97-AF65-F5344CB8AC3E}">
        <p14:creationId xmlns:p14="http://schemas.microsoft.com/office/powerpoint/2010/main" val="1788340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77AA-3122-58B9-0016-82EA4B778958}"/>
            </a:ext>
          </a:extLst>
        </p:cNvPr>
        <p:cNvGrpSpPr/>
        <p:nvPr/>
      </p:nvGrpSpPr>
      <p:grpSpPr>
        <a:xfrm>
          <a:off x="0" y="0"/>
          <a:ext cx="0" cy="0"/>
          <a:chOff x="0" y="0"/>
          <a:chExt cx="0" cy="0"/>
        </a:xfrm>
      </p:grpSpPr>
      <p:sp>
        <p:nvSpPr>
          <p:cNvPr id="3" name="Google Shape;113;p16">
            <a:extLst>
              <a:ext uri="{FF2B5EF4-FFF2-40B4-BE49-F238E27FC236}">
                <a16:creationId xmlns:a16="http://schemas.microsoft.com/office/drawing/2014/main" id="{D19073AC-A4A8-B7C8-3C62-BA5E74868C60}"/>
              </a:ext>
            </a:extLst>
          </p:cNvPr>
          <p:cNvSpPr txBox="1"/>
          <p:nvPr/>
        </p:nvSpPr>
        <p:spPr>
          <a:xfrm>
            <a:off x="495300" y="4546214"/>
            <a:ext cx="8915400" cy="1540761"/>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s-ES" sz="1200" b="1" dirty="0">
                <a:solidFill>
                  <a:schemeClr val="bg1"/>
                </a:solidFill>
                <a:highlight>
                  <a:srgbClr val="B7B7B7"/>
                </a:highlight>
              </a:rPr>
              <a:t>EXPLICACIÓN DE LOS PRINCIPALES ELEMENTOS DEL CIERRE DEL PRESUPUESTO DE GASTOS </a:t>
            </a:r>
            <a:br>
              <a:rPr lang="es-ES" sz="1200" b="1" dirty="0">
                <a:solidFill>
                  <a:schemeClr val="bg1"/>
                </a:solidFill>
                <a:highlight>
                  <a:srgbClr val="B7B7B7"/>
                </a:highlight>
              </a:rPr>
            </a:br>
            <a:r>
              <a:rPr lang="es-ES" sz="1200" dirty="0">
                <a:solidFill>
                  <a:schemeClr val="bg1"/>
                </a:solidFill>
                <a:highlight>
                  <a:srgbClr val="B7B7B7"/>
                </a:highlight>
              </a:rPr>
              <a:t>(POR TIPO DE GASTO)</a:t>
            </a:r>
          </a:p>
          <a:p>
            <a:pPr algn="just"/>
            <a:endParaRPr lang="es-ES" sz="1200" dirty="0"/>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  </a:t>
            </a:r>
          </a:p>
        </p:txBody>
      </p:sp>
      <p:graphicFrame>
        <p:nvGraphicFramePr>
          <p:cNvPr id="8" name="Tabla 7">
            <a:extLst>
              <a:ext uri="{FF2B5EF4-FFF2-40B4-BE49-F238E27FC236}">
                <a16:creationId xmlns:a16="http://schemas.microsoft.com/office/drawing/2014/main" id="{F53313BC-3D9A-863A-662D-270F08519658}"/>
              </a:ext>
            </a:extLst>
          </p:cNvPr>
          <p:cNvGraphicFramePr>
            <a:graphicFrameLocks noGrp="1"/>
          </p:cNvGraphicFramePr>
          <p:nvPr>
            <p:extLst>
              <p:ext uri="{D42A27DB-BD31-4B8C-83A1-F6EECF244321}">
                <p14:modId xmlns:p14="http://schemas.microsoft.com/office/powerpoint/2010/main" val="3849164699"/>
              </p:ext>
            </p:extLst>
          </p:nvPr>
        </p:nvGraphicFramePr>
        <p:xfrm>
          <a:off x="485774" y="1412875"/>
          <a:ext cx="8924927" cy="2536207"/>
        </p:xfrm>
        <a:graphic>
          <a:graphicData uri="http://schemas.openxmlformats.org/drawingml/2006/table">
            <a:tbl>
              <a:tblPr firstRow="1" bandRow="1">
                <a:tableStyleId>{2D5ABB26-0587-4C30-8999-92F81FD0307C}</a:tableStyleId>
              </a:tblPr>
              <a:tblGrid>
                <a:gridCol w="2974975">
                  <a:extLst>
                    <a:ext uri="{9D8B030D-6E8A-4147-A177-3AD203B41FA5}">
                      <a16:colId xmlns:a16="http://schemas.microsoft.com/office/drawing/2014/main" val="2044932783"/>
                    </a:ext>
                  </a:extLst>
                </a:gridCol>
                <a:gridCol w="1487488">
                  <a:extLst>
                    <a:ext uri="{9D8B030D-6E8A-4147-A177-3AD203B41FA5}">
                      <a16:colId xmlns:a16="http://schemas.microsoft.com/office/drawing/2014/main" val="756808252"/>
                    </a:ext>
                  </a:extLst>
                </a:gridCol>
                <a:gridCol w="1487488">
                  <a:extLst>
                    <a:ext uri="{9D8B030D-6E8A-4147-A177-3AD203B41FA5}">
                      <a16:colId xmlns:a16="http://schemas.microsoft.com/office/drawing/2014/main" val="2984921520"/>
                    </a:ext>
                  </a:extLst>
                </a:gridCol>
                <a:gridCol w="1487488">
                  <a:extLst>
                    <a:ext uri="{9D8B030D-6E8A-4147-A177-3AD203B41FA5}">
                      <a16:colId xmlns:a16="http://schemas.microsoft.com/office/drawing/2014/main" val="1815847208"/>
                    </a:ext>
                  </a:extLst>
                </a:gridCol>
                <a:gridCol w="1487488">
                  <a:extLst>
                    <a:ext uri="{9D8B030D-6E8A-4147-A177-3AD203B41FA5}">
                      <a16:colId xmlns:a16="http://schemas.microsoft.com/office/drawing/2014/main" val="1091939326"/>
                    </a:ext>
                  </a:extLst>
                </a:gridCol>
              </a:tblGrid>
              <a:tr h="757807">
                <a:tc>
                  <a:txBody>
                    <a:bodyPr/>
                    <a:lstStyle/>
                    <a:p>
                      <a:r>
                        <a:rPr lang="es-ES" sz="800" b="1" dirty="0"/>
                        <a:t>CONCEPTO </a:t>
                      </a:r>
                      <a:r>
                        <a:rPr lang="es-ES" sz="800" b="1"/>
                        <a:t>DE GASTO</a:t>
                      </a:r>
                      <a:endParaRPr lang="es-ES" sz="800" b="1" dirty="0"/>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PRESUPUESTO INICIAL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OBLIGACIONES RECONOCIDAS NETAS AL FINAL DEL EJERCICIO (€)</a:t>
                      </a:r>
                    </a:p>
                    <a:p>
                      <a:pPr algn="ctr"/>
                      <a:endParaRPr lang="es-ES" sz="800" b="1" dirty="0"/>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OBLIGACIONES RECONOCIDAS NETAS AL FINAL DEL EJERCICIO / PRESUPUESTO INICIAL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PENDIENTE DE COBRO A 31 DE DICIEMBRE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4927424"/>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76636608"/>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212198130"/>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95386903"/>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82581523"/>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65586214"/>
                  </a:ext>
                </a:extLst>
              </a:tr>
              <a:tr h="265519">
                <a:tc>
                  <a:txBody>
                    <a:bodyPr/>
                    <a:lstStyle/>
                    <a:p>
                      <a:r>
                        <a:rPr lang="es-ES" sz="1000" b="1" dirty="0"/>
                        <a:t>TOTAL</a:t>
                      </a:r>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12150739"/>
                  </a:ext>
                </a:extLst>
              </a:tr>
            </a:tbl>
          </a:graphicData>
        </a:graphic>
      </p:graphicFrame>
      <p:sp>
        <p:nvSpPr>
          <p:cNvPr id="9" name="Shape 91">
            <a:extLst>
              <a:ext uri="{FF2B5EF4-FFF2-40B4-BE49-F238E27FC236}">
                <a16:creationId xmlns:a16="http://schemas.microsoft.com/office/drawing/2014/main" id="{18F25248-3CB3-ACE1-1BC7-8C79F06ED55C}"/>
              </a:ext>
            </a:extLst>
          </p:cNvPr>
          <p:cNvSpPr txBox="1">
            <a:spLocks/>
          </p:cNvSpPr>
          <p:nvPr/>
        </p:nvSpPr>
        <p:spPr>
          <a:xfrm>
            <a:off x="48577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GASTOS </a:t>
            </a:r>
            <a:r>
              <a:rPr lang="es-ES" sz="1500" b="0" dirty="0">
                <a:solidFill>
                  <a:schemeClr val="bg1"/>
                </a:solidFill>
                <a:latin typeface="+mn-lt"/>
                <a:sym typeface="Nunito Sans"/>
              </a:rPr>
              <a:t>(POR </a:t>
            </a:r>
            <a:r>
              <a:rPr lang="es-ES" sz="1500" dirty="0">
                <a:solidFill>
                  <a:schemeClr val="bg1"/>
                </a:solidFill>
                <a:latin typeface="+mn-lt"/>
                <a:sym typeface="Nunito Sans"/>
              </a:rPr>
              <a:t>TIPO</a:t>
            </a:r>
            <a:r>
              <a:rPr lang="es-ES" sz="1500" b="0" dirty="0">
                <a:solidFill>
                  <a:schemeClr val="bg1"/>
                </a:solidFill>
                <a:latin typeface="+mn-lt"/>
                <a:sym typeface="Nunito Sans"/>
              </a:rPr>
              <a:t> DE GASTO)</a:t>
            </a:r>
          </a:p>
        </p:txBody>
      </p:sp>
    </p:spTree>
    <p:extLst>
      <p:ext uri="{BB962C8B-B14F-4D97-AF65-F5344CB8AC3E}">
        <p14:creationId xmlns:p14="http://schemas.microsoft.com/office/powerpoint/2010/main" val="843916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C016C-B719-BEA7-9BCE-B9E3C416B161}"/>
            </a:ext>
          </a:extLst>
        </p:cNvPr>
        <p:cNvGrpSpPr/>
        <p:nvPr/>
      </p:nvGrpSpPr>
      <p:grpSpPr>
        <a:xfrm>
          <a:off x="0" y="0"/>
          <a:ext cx="0" cy="0"/>
          <a:chOff x="0" y="0"/>
          <a:chExt cx="0" cy="0"/>
        </a:xfrm>
      </p:grpSpPr>
      <p:graphicFrame>
        <p:nvGraphicFramePr>
          <p:cNvPr id="6" name="Tabla 5">
            <a:extLst>
              <a:ext uri="{FF2B5EF4-FFF2-40B4-BE49-F238E27FC236}">
                <a16:creationId xmlns:a16="http://schemas.microsoft.com/office/drawing/2014/main" id="{9A7317A3-8991-2129-0DEA-9F986EA95F6B}"/>
              </a:ext>
            </a:extLst>
          </p:cNvPr>
          <p:cNvGraphicFramePr>
            <a:graphicFrameLocks noGrp="1"/>
          </p:cNvGraphicFramePr>
          <p:nvPr>
            <p:extLst>
              <p:ext uri="{D42A27DB-BD31-4B8C-83A1-F6EECF244321}">
                <p14:modId xmlns:p14="http://schemas.microsoft.com/office/powerpoint/2010/main" val="377004004"/>
              </p:ext>
            </p:extLst>
          </p:nvPr>
        </p:nvGraphicFramePr>
        <p:xfrm>
          <a:off x="485774" y="1412875"/>
          <a:ext cx="8924927" cy="2536207"/>
        </p:xfrm>
        <a:graphic>
          <a:graphicData uri="http://schemas.openxmlformats.org/drawingml/2006/table">
            <a:tbl>
              <a:tblPr firstRow="1" bandRow="1">
                <a:tableStyleId>{2D5ABB26-0587-4C30-8999-92F81FD0307C}</a:tableStyleId>
              </a:tblPr>
              <a:tblGrid>
                <a:gridCol w="2974975">
                  <a:extLst>
                    <a:ext uri="{9D8B030D-6E8A-4147-A177-3AD203B41FA5}">
                      <a16:colId xmlns:a16="http://schemas.microsoft.com/office/drawing/2014/main" val="2044932783"/>
                    </a:ext>
                  </a:extLst>
                </a:gridCol>
                <a:gridCol w="1487488">
                  <a:extLst>
                    <a:ext uri="{9D8B030D-6E8A-4147-A177-3AD203B41FA5}">
                      <a16:colId xmlns:a16="http://schemas.microsoft.com/office/drawing/2014/main" val="756808252"/>
                    </a:ext>
                  </a:extLst>
                </a:gridCol>
                <a:gridCol w="1487488">
                  <a:extLst>
                    <a:ext uri="{9D8B030D-6E8A-4147-A177-3AD203B41FA5}">
                      <a16:colId xmlns:a16="http://schemas.microsoft.com/office/drawing/2014/main" val="2984921520"/>
                    </a:ext>
                  </a:extLst>
                </a:gridCol>
                <a:gridCol w="1487488">
                  <a:extLst>
                    <a:ext uri="{9D8B030D-6E8A-4147-A177-3AD203B41FA5}">
                      <a16:colId xmlns:a16="http://schemas.microsoft.com/office/drawing/2014/main" val="1815847208"/>
                    </a:ext>
                  </a:extLst>
                </a:gridCol>
                <a:gridCol w="1487488">
                  <a:extLst>
                    <a:ext uri="{9D8B030D-6E8A-4147-A177-3AD203B41FA5}">
                      <a16:colId xmlns:a16="http://schemas.microsoft.com/office/drawing/2014/main" val="1091939326"/>
                    </a:ext>
                  </a:extLst>
                </a:gridCol>
              </a:tblGrid>
              <a:tr h="757807">
                <a:tc>
                  <a:txBody>
                    <a:bodyPr/>
                    <a:lstStyle/>
                    <a:p>
                      <a:r>
                        <a:rPr lang="es-ES" sz="800" b="1" dirty="0"/>
                        <a:t>PROGRAMA DE GASTO</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PRESUPUESTO INICIAL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OBLIGACIONES RECONOCIDAS NETAS AL FINAL DEL EJERCICIO (€)</a:t>
                      </a:r>
                    </a:p>
                    <a:p>
                      <a:pPr algn="ctr"/>
                      <a:endParaRPr lang="es-ES" sz="800" b="1" dirty="0"/>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OBLIGACIONES RECONOCIDAS NETAS AL FINAL DEL EJERCICIO / PRESUPUESTO INICIAL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800" b="1" dirty="0"/>
                        <a:t>PENDIENTE DE PAGO A 31 DE DICIEMBRE (€)</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4927424"/>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76636608"/>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212198130"/>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95386903"/>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82581523"/>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65586214"/>
                  </a:ext>
                </a:extLst>
              </a:tr>
              <a:tr h="265519">
                <a:tc>
                  <a:txBody>
                    <a:bodyPr/>
                    <a:lstStyle/>
                    <a:p>
                      <a:r>
                        <a:rPr lang="es-ES" sz="1000" b="1" dirty="0"/>
                        <a:t>TOTAL</a:t>
                      </a:r>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endParaRPr lang="es-ES" sz="1000" b="1"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12150739"/>
                  </a:ext>
                </a:extLst>
              </a:tr>
            </a:tbl>
          </a:graphicData>
        </a:graphic>
      </p:graphicFrame>
      <p:sp>
        <p:nvSpPr>
          <p:cNvPr id="7" name="Shape 91">
            <a:extLst>
              <a:ext uri="{FF2B5EF4-FFF2-40B4-BE49-F238E27FC236}">
                <a16:creationId xmlns:a16="http://schemas.microsoft.com/office/drawing/2014/main" id="{DFBA1BD4-7B7C-B0E4-5C2D-A293F49C80EC}"/>
              </a:ext>
            </a:extLst>
          </p:cNvPr>
          <p:cNvSpPr txBox="1">
            <a:spLocks/>
          </p:cNvSpPr>
          <p:nvPr/>
        </p:nvSpPr>
        <p:spPr>
          <a:xfrm>
            <a:off x="48577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GASTOS </a:t>
            </a:r>
            <a:r>
              <a:rPr lang="es-ES" sz="1500" b="0" dirty="0">
                <a:solidFill>
                  <a:schemeClr val="bg1"/>
                </a:solidFill>
                <a:latin typeface="+mn-lt"/>
                <a:sym typeface="Nunito Sans"/>
              </a:rPr>
              <a:t>(POR </a:t>
            </a:r>
            <a:r>
              <a:rPr lang="es-ES" sz="1500" dirty="0">
                <a:solidFill>
                  <a:schemeClr val="bg1"/>
                </a:solidFill>
                <a:latin typeface="+mn-lt"/>
                <a:sym typeface="Nunito Sans"/>
              </a:rPr>
              <a:t>PROGRAMAS</a:t>
            </a:r>
            <a:r>
              <a:rPr lang="es-ES" sz="1500" b="0" dirty="0">
                <a:solidFill>
                  <a:schemeClr val="bg1"/>
                </a:solidFill>
                <a:latin typeface="+mn-lt"/>
                <a:sym typeface="Nunito Sans"/>
              </a:rPr>
              <a:t> DE GASTO)</a:t>
            </a:r>
          </a:p>
        </p:txBody>
      </p:sp>
      <p:sp>
        <p:nvSpPr>
          <p:cNvPr id="8" name="Google Shape;113;p16">
            <a:extLst>
              <a:ext uri="{FF2B5EF4-FFF2-40B4-BE49-F238E27FC236}">
                <a16:creationId xmlns:a16="http://schemas.microsoft.com/office/drawing/2014/main" id="{FFADE424-64FF-7ECD-0F14-943825C05107}"/>
              </a:ext>
            </a:extLst>
          </p:cNvPr>
          <p:cNvSpPr txBox="1"/>
          <p:nvPr/>
        </p:nvSpPr>
        <p:spPr>
          <a:xfrm>
            <a:off x="495300" y="4552064"/>
            <a:ext cx="8915400" cy="1540761"/>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s-ES" sz="1200" b="1" dirty="0">
                <a:solidFill>
                  <a:schemeClr val="bg1"/>
                </a:solidFill>
                <a:highlight>
                  <a:srgbClr val="B7B7B7"/>
                </a:highlight>
              </a:rPr>
              <a:t>EXPLICACIÓN DE LOS PRINCIPALES ELEMENTOS DEL CIERRE DEL PRESUPUESTO DE GASTOS </a:t>
            </a:r>
            <a:br>
              <a:rPr lang="es-ES" sz="1200" b="1" dirty="0">
                <a:solidFill>
                  <a:schemeClr val="bg1"/>
                </a:solidFill>
                <a:highlight>
                  <a:srgbClr val="B7B7B7"/>
                </a:highlight>
              </a:rPr>
            </a:br>
            <a:r>
              <a:rPr lang="es-ES" sz="1200" b="1" dirty="0">
                <a:solidFill>
                  <a:schemeClr val="bg1"/>
                </a:solidFill>
                <a:highlight>
                  <a:srgbClr val="B7B7B7"/>
                </a:highlight>
              </a:rPr>
              <a:t>(POR PROGRAMAS DE GASTO)</a:t>
            </a:r>
          </a:p>
          <a:p>
            <a:pPr algn="ctr"/>
            <a:endParaRPr lang="es-ES" sz="1200" dirty="0"/>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  </a:t>
            </a:r>
          </a:p>
        </p:txBody>
      </p:sp>
      <p:sp>
        <p:nvSpPr>
          <p:cNvPr id="2" name="Rectángulo: esquinas redondeadas 1">
            <a:extLst>
              <a:ext uri="{FF2B5EF4-FFF2-40B4-BE49-F238E27FC236}">
                <a16:creationId xmlns:a16="http://schemas.microsoft.com/office/drawing/2014/main" id="{43A46437-7672-22AB-24E5-66E06E744FA4}"/>
              </a:ext>
            </a:extLst>
          </p:cNvPr>
          <p:cNvSpPr/>
          <p:nvPr/>
        </p:nvSpPr>
        <p:spPr>
          <a:xfrm>
            <a:off x="1280592" y="6067698"/>
            <a:ext cx="7416824" cy="385489"/>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00" dirty="0"/>
              <a:t>Esta vista también podría ofrecerse a nivel de políticas de gasto (ambas o solo a nivel de políticas) </a:t>
            </a:r>
          </a:p>
        </p:txBody>
      </p:sp>
    </p:spTree>
    <p:extLst>
      <p:ext uri="{BB962C8B-B14F-4D97-AF65-F5344CB8AC3E}">
        <p14:creationId xmlns:p14="http://schemas.microsoft.com/office/powerpoint/2010/main" val="688515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E654-6BFE-480C-83C1-F34C12728489}"/>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CFF669CB-F54E-C520-2307-44669C2F1E2B}"/>
              </a:ext>
            </a:extLst>
          </p:cNvPr>
          <p:cNvPicPr>
            <a:picLocks noChangeAspect="1"/>
          </p:cNvPicPr>
          <p:nvPr/>
        </p:nvPicPr>
        <p:blipFill>
          <a:blip r:embed="rId2"/>
          <a:srcRect t="10156"/>
          <a:stretch>
            <a:fillRect/>
          </a:stretch>
        </p:blipFill>
        <p:spPr>
          <a:xfrm>
            <a:off x="1244588" y="1556792"/>
            <a:ext cx="7416824" cy="3592129"/>
          </a:xfrm>
          <a:prstGeom prst="rect">
            <a:avLst/>
          </a:prstGeom>
        </p:spPr>
      </p:pic>
      <p:sp>
        <p:nvSpPr>
          <p:cNvPr id="3" name="Shape 91">
            <a:extLst>
              <a:ext uri="{FF2B5EF4-FFF2-40B4-BE49-F238E27FC236}">
                <a16:creationId xmlns:a16="http://schemas.microsoft.com/office/drawing/2014/main" id="{5BBA3574-D5F7-D6A4-4D80-203487D6496F}"/>
              </a:ext>
            </a:extLst>
          </p:cNvPr>
          <p:cNvSpPr txBox="1">
            <a:spLocks/>
          </p:cNvSpPr>
          <p:nvPr/>
        </p:nvSpPr>
        <p:spPr>
          <a:xfrm>
            <a:off x="488950" y="260648"/>
            <a:ext cx="8784976" cy="461665"/>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CONTRIBUCIÓN DEL PRESUPUESTO </a:t>
            </a:r>
            <a:br>
              <a:rPr lang="es-ES" sz="1500" b="0" dirty="0">
                <a:solidFill>
                  <a:schemeClr val="bg1"/>
                </a:solidFill>
                <a:latin typeface="+mn-lt"/>
                <a:sym typeface="Nunito Sans"/>
              </a:rPr>
            </a:br>
            <a:r>
              <a:rPr lang="es-ES" sz="1500" b="0" dirty="0">
                <a:solidFill>
                  <a:schemeClr val="bg1"/>
                </a:solidFill>
                <a:latin typeface="+mn-lt"/>
                <a:sym typeface="Nunito Sans"/>
              </a:rPr>
              <a:t>A LOS OBJETIVOS DE DESARROLLO SOSTENIBLE </a:t>
            </a:r>
            <a:r>
              <a:rPr lang="es-ES" sz="1500" dirty="0">
                <a:solidFill>
                  <a:schemeClr val="bg1"/>
                </a:solidFill>
                <a:latin typeface="+mn-lt"/>
                <a:sym typeface="Nunito Sans"/>
              </a:rPr>
              <a:t>(I)</a:t>
            </a:r>
          </a:p>
        </p:txBody>
      </p:sp>
      <p:sp>
        <p:nvSpPr>
          <p:cNvPr id="2" name="Rectángulo: esquinas redondeadas 1">
            <a:extLst>
              <a:ext uri="{FF2B5EF4-FFF2-40B4-BE49-F238E27FC236}">
                <a16:creationId xmlns:a16="http://schemas.microsoft.com/office/drawing/2014/main" id="{6CAF5A57-7CE5-7DE6-D4BF-B38407C88A32}"/>
              </a:ext>
            </a:extLst>
          </p:cNvPr>
          <p:cNvSpPr/>
          <p:nvPr/>
        </p:nvSpPr>
        <p:spPr>
          <a:xfrm>
            <a:off x="416496" y="5517232"/>
            <a:ext cx="9073008" cy="614024"/>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lang="es-ES" sz="1000" dirty="0"/>
              <a:t>Para realizar el ejercicio de alineamiento, seguir lo indicado en la </a:t>
            </a:r>
            <a:r>
              <a:rPr lang="es-ES" sz="1000" dirty="0">
                <a:solidFill>
                  <a:schemeClr val="bg1"/>
                </a:solidFill>
                <a:hlinkClick r:id="rId3">
                  <a:extLst>
                    <a:ext uri="{A12FA001-AC4F-418D-AE19-62706E023703}">
                      <ahyp:hlinkClr xmlns:ahyp="http://schemas.microsoft.com/office/drawing/2018/hyperlinkcolor" val="tx"/>
                    </a:ext>
                  </a:extLst>
                </a:hlinkClick>
              </a:rPr>
              <a:t>Guía práctica para iniciarse en el alineamiento del presupuesto municipal con los Objetivos de Desarrollo Sostenible</a:t>
            </a:r>
            <a:r>
              <a:rPr lang="es-ES" sz="1000" dirty="0"/>
              <a:t>, elaborada por EUDEL</a:t>
            </a:r>
          </a:p>
        </p:txBody>
      </p:sp>
    </p:spTree>
    <p:extLst>
      <p:ext uri="{BB962C8B-B14F-4D97-AF65-F5344CB8AC3E}">
        <p14:creationId xmlns:p14="http://schemas.microsoft.com/office/powerpoint/2010/main" val="216171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FC600-5D35-6CA9-93A0-83C82A4813DE}"/>
            </a:ext>
          </a:extLst>
        </p:cNvPr>
        <p:cNvGrpSpPr/>
        <p:nvPr/>
      </p:nvGrpSpPr>
      <p:grpSpPr>
        <a:xfrm>
          <a:off x="0" y="0"/>
          <a:ext cx="0" cy="0"/>
          <a:chOff x="0" y="0"/>
          <a:chExt cx="0" cy="0"/>
        </a:xfrm>
      </p:grpSpPr>
      <p:sp>
        <p:nvSpPr>
          <p:cNvPr id="7" name="Shape 91">
            <a:extLst>
              <a:ext uri="{FF2B5EF4-FFF2-40B4-BE49-F238E27FC236}">
                <a16:creationId xmlns:a16="http://schemas.microsoft.com/office/drawing/2014/main" id="{55D2C36A-1092-CAF5-21FE-28F515E32FCA}"/>
              </a:ext>
            </a:extLst>
          </p:cNvPr>
          <p:cNvSpPr txBox="1">
            <a:spLocks/>
          </p:cNvSpPr>
          <p:nvPr/>
        </p:nvSpPr>
        <p:spPr>
          <a:xfrm>
            <a:off x="488950" y="260648"/>
            <a:ext cx="8784976" cy="461665"/>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CONTRIBUCIÓN DEL PRESUPUESTO </a:t>
            </a:r>
            <a:br>
              <a:rPr lang="es-ES" sz="1500" b="0" dirty="0">
                <a:solidFill>
                  <a:schemeClr val="bg1"/>
                </a:solidFill>
                <a:latin typeface="+mn-lt"/>
                <a:sym typeface="Nunito Sans"/>
              </a:rPr>
            </a:br>
            <a:r>
              <a:rPr lang="es-ES" sz="1500" b="0" dirty="0">
                <a:solidFill>
                  <a:schemeClr val="bg1"/>
                </a:solidFill>
                <a:latin typeface="+mn-lt"/>
                <a:sym typeface="Nunito Sans"/>
              </a:rPr>
              <a:t>A LOS OBJETIVOS DE DESARROLLO SOSTENIBLE </a:t>
            </a:r>
            <a:r>
              <a:rPr lang="es-ES" sz="1500" dirty="0">
                <a:solidFill>
                  <a:schemeClr val="bg1"/>
                </a:solidFill>
                <a:latin typeface="+mn-lt"/>
                <a:sym typeface="Nunito Sans"/>
              </a:rPr>
              <a:t>(II)</a:t>
            </a:r>
          </a:p>
        </p:txBody>
      </p:sp>
      <p:sp>
        <p:nvSpPr>
          <p:cNvPr id="2" name="Rectángulo: esquinas redondeadas 1">
            <a:extLst>
              <a:ext uri="{FF2B5EF4-FFF2-40B4-BE49-F238E27FC236}">
                <a16:creationId xmlns:a16="http://schemas.microsoft.com/office/drawing/2014/main" id="{6078F64E-7648-95E3-39DC-6350FC3D8F9C}"/>
              </a:ext>
            </a:extLst>
          </p:cNvPr>
          <p:cNvSpPr/>
          <p:nvPr/>
        </p:nvSpPr>
        <p:spPr>
          <a:xfrm>
            <a:off x="740978" y="5229200"/>
            <a:ext cx="8280920" cy="1008112"/>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000" dirty="0"/>
              <a:t>Para realizar el ejercicio de alineamiento, seguir lo indicado en la </a:t>
            </a:r>
            <a:r>
              <a:rPr lang="es-ES" sz="1000" dirty="0">
                <a:solidFill>
                  <a:schemeClr val="bg1"/>
                </a:solidFill>
                <a:hlinkClick r:id="rId2">
                  <a:extLst>
                    <a:ext uri="{A12FA001-AC4F-418D-AE19-62706E023703}">
                      <ahyp:hlinkClr xmlns:ahyp="http://schemas.microsoft.com/office/drawing/2018/hyperlinkcolor" val="tx"/>
                    </a:ext>
                  </a:extLst>
                </a:hlinkClick>
              </a:rPr>
              <a:t>Guía práctica para iniciarse en el alineamiento del presupuesto municipal con los Objetivos de Desarrollo Sostenible</a:t>
            </a:r>
            <a:r>
              <a:rPr lang="es-ES" sz="1000" dirty="0"/>
              <a:t>, elaborada por EUDEL</a:t>
            </a:r>
          </a:p>
          <a:p>
            <a:endParaRPr lang="es-ES" sz="1000" dirty="0"/>
          </a:p>
          <a:p>
            <a:r>
              <a:rPr lang="es-ES" sz="1000" dirty="0"/>
              <a:t>Los ODS 1, 2, 3, 4, 5, 10 y 18 serían imputables a “Desarrollo y Protección Social”. Los ODS 8 y 9 a “Desarrollo Económico”. Los ODS 6, 7, 11, 12, 13, 14 y 15 a “Sostenibilidad Ambiental”. Y los ODS 16 y 17 a “Gobernanza”</a:t>
            </a:r>
          </a:p>
        </p:txBody>
      </p:sp>
      <p:pic>
        <p:nvPicPr>
          <p:cNvPr id="3" name="Imagen 2">
            <a:extLst>
              <a:ext uri="{FF2B5EF4-FFF2-40B4-BE49-F238E27FC236}">
                <a16:creationId xmlns:a16="http://schemas.microsoft.com/office/drawing/2014/main" id="{4C64B7A0-1C66-BB8A-DC78-30CC1BEF5F99}"/>
              </a:ext>
            </a:extLst>
          </p:cNvPr>
          <p:cNvPicPr>
            <a:picLocks noChangeAspect="1"/>
          </p:cNvPicPr>
          <p:nvPr/>
        </p:nvPicPr>
        <p:blipFill>
          <a:blip r:embed="rId3"/>
          <a:stretch>
            <a:fillRect/>
          </a:stretch>
        </p:blipFill>
        <p:spPr>
          <a:xfrm>
            <a:off x="2297733" y="1196752"/>
            <a:ext cx="5310534" cy="3689051"/>
          </a:xfrm>
          <a:prstGeom prst="rect">
            <a:avLst/>
          </a:prstGeom>
        </p:spPr>
      </p:pic>
    </p:spTree>
    <p:extLst>
      <p:ext uri="{BB962C8B-B14F-4D97-AF65-F5344CB8AC3E}">
        <p14:creationId xmlns:p14="http://schemas.microsoft.com/office/powerpoint/2010/main" val="373981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7ECFB-CD39-7A55-B925-9F4807D92DC2}"/>
            </a:ext>
          </a:extLst>
        </p:cNvPr>
        <p:cNvGrpSpPr/>
        <p:nvPr/>
      </p:nvGrpSpPr>
      <p:grpSpPr>
        <a:xfrm>
          <a:off x="0" y="0"/>
          <a:ext cx="0" cy="0"/>
          <a:chOff x="0" y="0"/>
          <a:chExt cx="0" cy="0"/>
        </a:xfrm>
      </p:grpSpPr>
      <p:sp>
        <p:nvSpPr>
          <p:cNvPr id="5" name="Google Shape;113;p16">
            <a:extLst>
              <a:ext uri="{FF2B5EF4-FFF2-40B4-BE49-F238E27FC236}">
                <a16:creationId xmlns:a16="http://schemas.microsoft.com/office/drawing/2014/main" id="{A8C2A6CC-D62B-E4A0-759B-A5562A6A6A63}"/>
              </a:ext>
            </a:extLst>
          </p:cNvPr>
          <p:cNvSpPr txBox="1"/>
          <p:nvPr/>
        </p:nvSpPr>
        <p:spPr>
          <a:xfrm>
            <a:off x="495300" y="3573016"/>
            <a:ext cx="8915400" cy="1356095"/>
          </a:xfrm>
          <a:prstGeom prst="rect">
            <a:avLst/>
          </a:prstGeom>
          <a:noFill/>
          <a:ln>
            <a:solidFill>
              <a:schemeClr val="tx1">
                <a:lumMod val="65000"/>
                <a:lumOff val="35000"/>
              </a:schemeClr>
            </a:solidFill>
          </a:ln>
        </p:spPr>
        <p:txBody>
          <a:bodyPr spcFirstLastPara="1" wrap="square" lIns="180000" tIns="180000" rIns="180000" bIns="180000" numCol="1" spcCol="360000" anchor="t" anchorCtr="0">
            <a:spAutoFit/>
          </a:bodyPr>
          <a:lstStyle/>
          <a:p>
            <a:pPr algn="ctr"/>
            <a:r>
              <a:rPr lang="es-ES" sz="1200" b="1" dirty="0">
                <a:solidFill>
                  <a:schemeClr val="bg1"/>
                </a:solidFill>
                <a:highlight>
                  <a:srgbClr val="B7B7B7"/>
                </a:highlight>
              </a:rPr>
              <a:t>COMENTARIOS A LOS INDICADORES MÁS RELEVANTES DE LA GESTIÓN MUNICIPAL DURANTE 2025</a:t>
            </a:r>
          </a:p>
          <a:p>
            <a:pPr algn="just"/>
            <a:endParaRPr lang="es-ES" sz="1200" dirty="0"/>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a:t>
            </a:r>
          </a:p>
          <a:p>
            <a:pPr marL="108000" indent="-108000" algn="just">
              <a:spcAft>
                <a:spcPts val="300"/>
              </a:spcAft>
              <a:buFont typeface="Wingdings" panose="05000000000000000000" pitchFamily="2" charset="2"/>
              <a:buChar char="§"/>
            </a:pPr>
            <a:r>
              <a:rPr lang="es-ES" sz="1100" dirty="0"/>
              <a:t>XXX  </a:t>
            </a:r>
          </a:p>
        </p:txBody>
      </p:sp>
      <p:graphicFrame>
        <p:nvGraphicFramePr>
          <p:cNvPr id="6" name="Tabla 5">
            <a:extLst>
              <a:ext uri="{FF2B5EF4-FFF2-40B4-BE49-F238E27FC236}">
                <a16:creationId xmlns:a16="http://schemas.microsoft.com/office/drawing/2014/main" id="{5ED5D0BE-F85B-2774-F1E5-36D233F68DD2}"/>
              </a:ext>
            </a:extLst>
          </p:cNvPr>
          <p:cNvGraphicFramePr>
            <a:graphicFrameLocks noGrp="1"/>
          </p:cNvGraphicFramePr>
          <p:nvPr>
            <p:extLst>
              <p:ext uri="{D42A27DB-BD31-4B8C-83A1-F6EECF244321}">
                <p14:modId xmlns:p14="http://schemas.microsoft.com/office/powerpoint/2010/main" val="2112109559"/>
              </p:ext>
            </p:extLst>
          </p:nvPr>
        </p:nvGraphicFramePr>
        <p:xfrm>
          <a:off x="485774" y="1412875"/>
          <a:ext cx="8915399" cy="1870800"/>
        </p:xfrm>
        <a:graphic>
          <a:graphicData uri="http://schemas.openxmlformats.org/drawingml/2006/table">
            <a:tbl>
              <a:tblPr firstRow="1" bandRow="1">
                <a:tableStyleId>{2D5ABB26-0587-4C30-8999-92F81FD0307C}</a:tableStyleId>
              </a:tblPr>
              <a:tblGrid>
                <a:gridCol w="2955058">
                  <a:extLst>
                    <a:ext uri="{9D8B030D-6E8A-4147-A177-3AD203B41FA5}">
                      <a16:colId xmlns:a16="http://schemas.microsoft.com/office/drawing/2014/main" val="2044932783"/>
                    </a:ext>
                  </a:extLst>
                </a:gridCol>
                <a:gridCol w="2394181">
                  <a:extLst>
                    <a:ext uri="{9D8B030D-6E8A-4147-A177-3AD203B41FA5}">
                      <a16:colId xmlns:a16="http://schemas.microsoft.com/office/drawing/2014/main" val="756808252"/>
                    </a:ext>
                  </a:extLst>
                </a:gridCol>
                <a:gridCol w="1783080">
                  <a:extLst>
                    <a:ext uri="{9D8B030D-6E8A-4147-A177-3AD203B41FA5}">
                      <a16:colId xmlns:a16="http://schemas.microsoft.com/office/drawing/2014/main" val="2984921520"/>
                    </a:ext>
                  </a:extLst>
                </a:gridCol>
                <a:gridCol w="1783080">
                  <a:extLst>
                    <a:ext uri="{9D8B030D-6E8A-4147-A177-3AD203B41FA5}">
                      <a16:colId xmlns:a16="http://schemas.microsoft.com/office/drawing/2014/main" val="1815847208"/>
                    </a:ext>
                  </a:extLst>
                </a:gridCol>
              </a:tblGrid>
              <a:tr h="388800">
                <a:tc>
                  <a:txBody>
                    <a:bodyPr/>
                    <a:lstStyle/>
                    <a:p>
                      <a:r>
                        <a:rPr lang="es-ES" sz="900" b="1" dirty="0"/>
                        <a:t>INDICADOR</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l"/>
                      <a:r>
                        <a:rPr lang="es-ES" sz="900" b="1" dirty="0"/>
                        <a:t>PROGRAMA</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900" b="1" dirty="0"/>
                        <a:t>PREVISIÓN INICIAL</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tc>
                  <a:txBody>
                    <a:bodyPr/>
                    <a:lstStyle/>
                    <a:p>
                      <a:pPr algn="ctr"/>
                      <a:r>
                        <a:rPr lang="es-ES" sz="900" b="1" dirty="0"/>
                        <a:t>VALOR REAL A 31/12/2025</a:t>
                      </a:r>
                    </a:p>
                  </a:txBody>
                  <a:tcPr marT="72000" marB="7200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14927424"/>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76636608"/>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212198130"/>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895386903"/>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1882581523"/>
                  </a:ext>
                </a:extLst>
              </a:tr>
              <a:tr h="212220">
                <a:tc>
                  <a:txBody>
                    <a:bodyPr/>
                    <a:lstStyle/>
                    <a:p>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tc>
                  <a:txBody>
                    <a:bodyPr/>
                    <a:lstStyle/>
                    <a:p>
                      <a:pPr algn="ctr"/>
                      <a:endParaRPr lang="es-ES" sz="1000" dirty="0"/>
                    </a:p>
                  </a:txBody>
                  <a:tcPr marT="72000" marB="7200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tcPr>
                </a:tc>
                <a:extLst>
                  <a:ext uri="{0D108BD9-81ED-4DB2-BD59-A6C34878D82A}">
                    <a16:rowId xmlns:a16="http://schemas.microsoft.com/office/drawing/2014/main" val="2165586214"/>
                  </a:ext>
                </a:extLst>
              </a:tr>
            </a:tbl>
          </a:graphicData>
        </a:graphic>
      </p:graphicFrame>
      <p:sp>
        <p:nvSpPr>
          <p:cNvPr id="7" name="Shape 91">
            <a:extLst>
              <a:ext uri="{FF2B5EF4-FFF2-40B4-BE49-F238E27FC236}">
                <a16:creationId xmlns:a16="http://schemas.microsoft.com/office/drawing/2014/main" id="{B8B56458-6AF9-5C92-3DE0-43D4FBC60804}"/>
              </a:ext>
            </a:extLst>
          </p:cNvPr>
          <p:cNvSpPr txBox="1">
            <a:spLocks/>
          </p:cNvSpPr>
          <p:nvPr/>
        </p:nvSpPr>
        <p:spPr>
          <a:xfrm>
            <a:off x="485774" y="404813"/>
            <a:ext cx="8784976" cy="230832"/>
          </a:xfrm>
          <a:prstGeom prst="rect">
            <a:avLst/>
          </a:prstGeom>
        </p:spPr>
        <p:txBody>
          <a:bodyPr spcFirstLastPara="1" wrap="square" lIns="0" tIns="0" rIns="0" bIns="0" anchor="t" anchorCtr="0">
            <a:spAutoFit/>
          </a:bodyPr>
          <a:lstStyle>
            <a:defPPr>
              <a:defRPr lang="es-ES"/>
            </a:defPPr>
            <a:lvl1pPr defTabSz="914400" eaLnBrk="0" fontAlgn="base" hangingPunct="0">
              <a:spcBef>
                <a:spcPts val="0"/>
              </a:spcBef>
              <a:spcAft>
                <a:spcPts val="0"/>
              </a:spcAft>
              <a:buClr>
                <a:srgbClr val="F67031"/>
              </a:buClr>
              <a:buSzPts val="3000"/>
              <a:defRPr sz="2000" b="1">
                <a:solidFill>
                  <a:srgbClr val="F5A623"/>
                </a:solidFill>
                <a:latin typeface="Arial Rounded MT Bold" panose="020F0704030504030204" pitchFamily="34" charset="0"/>
                <a:ea typeface="Nunito Sans"/>
                <a:cs typeface="Arial" panose="020B0604020202020204" pitchFamily="34" charset="0"/>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es-ES" sz="1500" dirty="0">
                <a:solidFill>
                  <a:schemeClr val="bg1"/>
                </a:solidFill>
                <a:latin typeface="+mn-lt"/>
                <a:sym typeface="Nunito Sans"/>
              </a:rPr>
              <a:t>INDICADORES</a:t>
            </a:r>
            <a:r>
              <a:rPr lang="es-ES" sz="1500" b="0" dirty="0">
                <a:solidFill>
                  <a:schemeClr val="bg1"/>
                </a:solidFill>
                <a:latin typeface="+mn-lt"/>
                <a:sym typeface="Nunito Sans"/>
              </a:rPr>
              <a:t> MÁS RELEVANTES DE LA GESTIÓN MUNICIPAL DURANTE 2025</a:t>
            </a:r>
          </a:p>
        </p:txBody>
      </p:sp>
      <p:sp>
        <p:nvSpPr>
          <p:cNvPr id="3" name="Rectángulo: esquinas redondeadas 2">
            <a:extLst>
              <a:ext uri="{FF2B5EF4-FFF2-40B4-BE49-F238E27FC236}">
                <a16:creationId xmlns:a16="http://schemas.microsoft.com/office/drawing/2014/main" id="{48EF1B64-EEAB-F78E-16D9-9F766DFEC099}"/>
              </a:ext>
            </a:extLst>
          </p:cNvPr>
          <p:cNvSpPr/>
          <p:nvPr/>
        </p:nvSpPr>
        <p:spPr>
          <a:xfrm>
            <a:off x="658729" y="5445124"/>
            <a:ext cx="8640960" cy="514903"/>
          </a:xfrm>
          <a:prstGeom prst="roundRect">
            <a:avLst/>
          </a:prstGeom>
          <a:solidFill>
            <a:srgbClr val="A5002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s-ES" sz="1000" dirty="0"/>
              <a:t>Incluir en este apartado fundamentalmente indicadores de nuestra gestión interna</a:t>
            </a:r>
          </a:p>
        </p:txBody>
      </p:sp>
    </p:spTree>
    <p:extLst>
      <p:ext uri="{BB962C8B-B14F-4D97-AF65-F5344CB8AC3E}">
        <p14:creationId xmlns:p14="http://schemas.microsoft.com/office/powerpoint/2010/main" val="1239606856"/>
      </p:ext>
    </p:extLst>
  </p:cSld>
  <p:clrMapOvr>
    <a:masterClrMapping/>
  </p:clrMapOvr>
</p:sld>
</file>

<file path=ppt/theme/theme1.xml><?xml version="1.0" encoding="utf-8"?>
<a:theme xmlns:a="http://schemas.openxmlformats.org/drawingml/2006/main" name="Página normal (con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1F9EB9E71C815840B65D7F020C9B88AB" ma:contentTypeVersion="14" ma:contentTypeDescription="Crear nuevo documento." ma:contentTypeScope="" ma:versionID="1892fd45be2717f35b72345f470bb542">
  <xsd:schema xmlns:xsd="http://www.w3.org/2001/XMLSchema" xmlns:xs="http://www.w3.org/2001/XMLSchema" xmlns:p="http://schemas.microsoft.com/office/2006/metadata/properties" xmlns:ns2="56cea4fb-75aa-457a-93fd-7d2bbcf5e71c" xmlns:ns3="e5c38e7c-7bf1-4f65-9867-418feb6a25f6" targetNamespace="http://schemas.microsoft.com/office/2006/metadata/properties" ma:root="true" ma:fieldsID="6fae8b85eba5b8a3a4d25d97461c2de7" ns2:_="" ns3:_="">
    <xsd:import namespace="56cea4fb-75aa-457a-93fd-7d2bbcf5e71c"/>
    <xsd:import namespace="e5c38e7c-7bf1-4f65-9867-418feb6a25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cea4fb-75aa-457a-93fd-7d2bbcf5e7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1e330baa-57d1-487f-8aec-6489e771093d"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c38e7c-7bf1-4f65-9867-418feb6a25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f35097b-a125-42e7-8a12-10c571468e7d}" ma:internalName="TaxCatchAll" ma:showField="CatchAllData" ma:web="e5c38e7c-7bf1-4f65-9867-418feb6a25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cea4fb-75aa-457a-93fd-7d2bbcf5e71c">
      <Terms xmlns="http://schemas.microsoft.com/office/infopath/2007/PartnerControls"/>
    </lcf76f155ced4ddcb4097134ff3c332f>
    <TaxCatchAll xmlns="e5c38e7c-7bf1-4f65-9867-418feb6a25f6" xsi:nil="true"/>
  </documentManagement>
</p:properties>
</file>

<file path=customXml/itemProps1.xml><?xml version="1.0" encoding="utf-8"?>
<ds:datastoreItem xmlns:ds="http://schemas.openxmlformats.org/officeDocument/2006/customXml" ds:itemID="{77E9D5B5-6241-4CA0-99BA-284BA365E33A}">
  <ds:schemaRefs>
    <ds:schemaRef ds:uri="http://schemas.microsoft.com/sharepoint/v3/contenttype/forms"/>
  </ds:schemaRefs>
</ds:datastoreItem>
</file>

<file path=customXml/itemProps2.xml><?xml version="1.0" encoding="utf-8"?>
<ds:datastoreItem xmlns:ds="http://schemas.openxmlformats.org/officeDocument/2006/customXml" ds:itemID="{6B861965-F64D-43F8-85CC-7555E38E8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cea4fb-75aa-457a-93fd-7d2bbcf5e71c"/>
    <ds:schemaRef ds:uri="e5c38e7c-7bf1-4f65-9867-418feb6a2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943EC4-CFD4-4854-9644-0B9CFA6BA203}">
  <ds:schemaRefs>
    <ds:schemaRef ds:uri="http://purl.org/dc/terms/"/>
    <ds:schemaRef ds:uri="e5c38e7c-7bf1-4f65-9867-418feb6a25f6"/>
    <ds:schemaRef ds:uri="http://schemas.microsoft.com/office/2006/documentManagement/types"/>
    <ds:schemaRef ds:uri="http://purl.org/dc/dcmitype/"/>
    <ds:schemaRef ds:uri="http://www.w3.org/XML/1998/namespac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56cea4fb-75aa-457a-93fd-7d2bbcf5e71c"/>
  </ds:schemaRefs>
</ds:datastoreItem>
</file>

<file path=docMetadata/LabelInfo.xml><?xml version="1.0" encoding="utf-8"?>
<clbl:labelList xmlns:clbl="http://schemas.microsoft.com/office/2020/mipLabelMetadata">
  <clbl:label id="{8cf511d2-b72b-412b-b9d0-5c34375959ff}" enabled="0" method="" siteId="{8cf511d2-b72b-412b-b9d0-5c34375959ff}" removed="1"/>
</clbl:labelList>
</file>

<file path=docProps/app.xml><?xml version="1.0" encoding="utf-8"?>
<Properties xmlns="http://schemas.openxmlformats.org/officeDocument/2006/extended-properties" xmlns:vt="http://schemas.openxmlformats.org/officeDocument/2006/docPropsVTypes">
  <Template/>
  <TotalTime>51903</TotalTime>
  <Words>1514</Words>
  <Application>Microsoft Office PowerPoint</Application>
  <PresentationFormat>A4 (210 x 297 mm)</PresentationFormat>
  <Paragraphs>128</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Wingdings</vt:lpstr>
      <vt:lpstr>Página normal (con logos)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Tristán Shedden</dc:creator>
  <cp:keywords/>
  <dc:description/>
  <cp:lastModifiedBy>Joseba Egia</cp:lastModifiedBy>
  <cp:revision>1589</cp:revision>
  <cp:lastPrinted>2023-08-08T10:13:38Z</cp:lastPrinted>
  <dcterms:created xsi:type="dcterms:W3CDTF">2014-04-07T08:59:41Z</dcterms:created>
  <dcterms:modified xsi:type="dcterms:W3CDTF">2025-10-02T05:47:07Z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SynDocOpportunityDesc">
    <vt:lpwstr>
    </vt:lpwstr>
  </property>
  <property fmtid="{D5CDD505-2E9C-101B-9397-08002B2CF9AE}" pid="3" name="eSynDocOpportunityID">
    <vt:lpwstr>
    </vt:lpwstr>
  </property>
  <property fmtid="{D5CDD505-2E9C-101B-9397-08002B2CF9AE}" pid="4" name="eSynDocAttachmentID">
    <vt:lpwstr>{94666364-2a4d-4bdb-a897-222c4698956a}</vt:lpwstr>
  </property>
  <property fmtid="{D5CDD505-2E9C-101B-9397-08002B2CF9AE}" pid="5" name="eSynDocContactDesc">
    <vt:lpwstr>
    </vt:lpwstr>
  </property>
  <property fmtid="{D5CDD505-2E9C-101B-9397-08002B2CF9AE}" pid="6" name="eSynDocAccountDesc">
    <vt:lpwstr>Diputación Foral Gipuzkoa (grupo)</vt:lpwstr>
  </property>
  <property fmtid="{D5CDD505-2E9C-101B-9397-08002B2CF9AE}" pid="7" name="eSynDocProjectDesc">
    <vt:lpwstr>DFG Promoción Igualdad y Conciliación en Ámbito Laboral 2017</vt:lpwstr>
  </property>
  <property fmtid="{D5CDD505-2E9C-101B-9397-08002B2CF9AE}" pid="8" name="eSynDocTransactionDesc">
    <vt:lpwstr>
    </vt:lpwstr>
  </property>
  <property fmtid="{D5CDD505-2E9C-101B-9397-08002B2CF9AE}" pid="9" name="eSynDocSerialDesc">
    <vt:lpwstr>
    </vt:lpwstr>
  </property>
  <property fmtid="{D5CDD505-2E9C-101B-9397-08002B2CF9AE}" pid="10" name="eSynDocItemDesc">
    <vt:lpwstr>4. S&amp;F Igualdad y responsabilidad social</vt:lpwstr>
  </property>
  <property fmtid="{D5CDD505-2E9C-101B-9397-08002B2CF9AE}" pid="11" name="eSynDocResourceDesc">
    <vt:lpwstr>Teresa Hormaeche</vt:lpwstr>
  </property>
  <property fmtid="{D5CDD505-2E9C-101B-9397-08002B2CF9AE}" pid="12" name="eSynTransactionEntryKey">
    <vt:lpwstr>
    </vt:lpwstr>
  </property>
  <property fmtid="{D5CDD505-2E9C-101B-9397-08002B2CF9AE}" pid="13" name="eSynDocVersionStartDate">
    <vt:lpwstr>
    </vt:lpwstr>
  </property>
  <property fmtid="{D5CDD505-2E9C-101B-9397-08002B2CF9AE}" pid="14" name="eSynDocVersion">
    <vt:lpwstr>
    </vt:lpwstr>
  </property>
  <property fmtid="{D5CDD505-2E9C-101B-9397-08002B2CF9AE}" pid="15" name="eSynDocAttachFileName">
    <vt:lpwstr>DFG Igualdad ámbito laboral 2017 - propuesta 2017 03 12 ventregada.pptx</vt:lpwstr>
  </property>
  <property fmtid="{D5CDD505-2E9C-101B-9397-08002B2CF9AE}" pid="16" name="eSynDocSummary">
    <vt:lpwstr>
    </vt:lpwstr>
  </property>
  <property fmtid="{D5CDD505-2E9C-101B-9397-08002B2CF9AE}" pid="17" name="eSynDocPublish">
    <vt:lpwstr>0</vt:lpwstr>
  </property>
  <property fmtid="{D5CDD505-2E9C-101B-9397-08002B2CF9AE}" pid="18" name="eSynDocTypeID">
    <vt:lpwstr>0</vt:lpwstr>
  </property>
  <property fmtid="{D5CDD505-2E9C-101B-9397-08002B2CF9AE}" pid="19" name="eSynDocSerialNumber">
    <vt:lpwstr>
    </vt:lpwstr>
  </property>
  <property fmtid="{D5CDD505-2E9C-101B-9397-08002B2CF9AE}" pid="20" name="eSynDocSubject">
    <vt:lpwstr>DFG Promoción Igualdad y Conciliación en Ámbito Laboral 2017 - Propuesta técnica (versión entregada)</vt:lpwstr>
  </property>
  <property fmtid="{D5CDD505-2E9C-101B-9397-08002B2CF9AE}" pid="21" name="eSynDocItem">
    <vt:lpwstr>0004</vt:lpwstr>
  </property>
  <property fmtid="{D5CDD505-2E9C-101B-9397-08002B2CF9AE}" pid="22" name="eSynDocAcctContact">
    <vt:lpwstr>
    </vt:lpwstr>
  </property>
  <property fmtid="{D5CDD505-2E9C-101B-9397-08002B2CF9AE}" pid="23" name="eSynDocContactID">
    <vt:lpwstr>
    </vt:lpwstr>
  </property>
  <property fmtid="{D5CDD505-2E9C-101B-9397-08002B2CF9AE}" pid="24" name="eSynDocAccount">
    <vt:lpwstr>57</vt:lpwstr>
  </property>
  <property fmtid="{D5CDD505-2E9C-101B-9397-08002B2CF9AE}" pid="25" name="eSynDocResource">
    <vt:lpwstr>33</vt:lpwstr>
  </property>
  <property fmtid="{D5CDD505-2E9C-101B-9397-08002B2CF9AE}" pid="26" name="eSynDocProjectNr">
    <vt:lpwstr>A1177</vt:lpwstr>
  </property>
  <property fmtid="{D5CDD505-2E9C-101B-9397-08002B2CF9AE}" pid="27" name="eSynDocSecurity">
    <vt:lpwstr>10</vt:lpwstr>
  </property>
  <property fmtid="{D5CDD505-2E9C-101B-9397-08002B2CF9AE}" pid="28" name="eSynDocAssortment">
    <vt:lpwstr>000</vt:lpwstr>
  </property>
  <property fmtid="{D5CDD505-2E9C-101B-9397-08002B2CF9AE}" pid="29" name="eSynDocLanguageCode">
    <vt:lpwstr>
    </vt:lpwstr>
  </property>
  <property fmtid="{D5CDD505-2E9C-101B-9397-08002B2CF9AE}" pid="30" name="eSynDocDivisionDesc">
    <vt:lpwstr>
    </vt:lpwstr>
  </property>
  <property fmtid="{D5CDD505-2E9C-101B-9397-08002B2CF9AE}" pid="31" name="eSynDocDivision">
    <vt:lpwstr>
    </vt:lpwstr>
  </property>
  <property fmtid="{D5CDD505-2E9C-101B-9397-08002B2CF9AE}" pid="32" name="eSynDocParentDocument">
    <vt:lpwstr>
    </vt:lpwstr>
  </property>
  <property fmtid="{D5CDD505-2E9C-101B-9397-08002B2CF9AE}" pid="33" name="eSynDocSubCategory">
    <vt:lpwstr>Propuestas del proyecto</vt:lpwstr>
  </property>
  <property fmtid="{D5CDD505-2E9C-101B-9397-08002B2CF9AE}" pid="34" name="eSynDocCategoryID">
    <vt:lpwstr>Documentos de Proyectos</vt:lpwstr>
  </property>
  <property fmtid="{D5CDD505-2E9C-101B-9397-08002B2CF9AE}" pid="35" name="eSynDocGroupDesc">
    <vt:lpwstr>Consultoría</vt:lpwstr>
  </property>
  <property fmtid="{D5CDD505-2E9C-101B-9397-08002B2CF9AE}" pid="36" name="eSynDocGroupID">
    <vt:lpwstr>9</vt:lpwstr>
  </property>
  <property fmtid="{D5CDD505-2E9C-101B-9397-08002B2CF9AE}" pid="37" name="eSynDocHID">
    <vt:lpwstr>20355</vt:lpwstr>
  </property>
  <property fmtid="{D5CDD505-2E9C-101B-9397-08002B2CF9AE}" pid="38" name="eSynCleanUp11/26/2014 18:09:16">
    <vt:i4>1</vt:i4>
  </property>
  <property fmtid="{D5CDD505-2E9C-101B-9397-08002B2CF9AE}" pid="39" name="eSynCleanUp10/28/2015 11:28:13">
    <vt:i4>1</vt:i4>
  </property>
  <property fmtid="{D5CDD505-2E9C-101B-9397-08002B2CF9AE}" pid="40" name="eSynCleanUp03/13/2017 09:37:58">
    <vt:i4>1</vt:i4>
  </property>
  <property fmtid="{D5CDD505-2E9C-101B-9397-08002B2CF9AE}" pid="41" name="eSynCleanUp05/25/2017 12:08:29">
    <vt:i4>1</vt:i4>
  </property>
  <property fmtid="{D5CDD505-2E9C-101B-9397-08002B2CF9AE}" pid="42" name="ContentTypeId">
    <vt:lpwstr>0x0101001F9EB9E71C815840B65D7F020C9B88AB</vt:lpwstr>
  </property>
  <property fmtid="{D5CDD505-2E9C-101B-9397-08002B2CF9AE}" pid="43" name="MediaServiceImageTags">
    <vt:lpwstr/>
  </property>
  <property fmtid="{D5CDD505-2E9C-101B-9397-08002B2CF9AE}" pid="44" name="xd_ProgID">
    <vt:lpwstr/>
  </property>
  <property fmtid="{D5CDD505-2E9C-101B-9397-08002B2CF9AE}" pid="45" name="ComplianceAssetId">
    <vt:lpwstr/>
  </property>
  <property fmtid="{D5CDD505-2E9C-101B-9397-08002B2CF9AE}" pid="46" name="TemplateUrl">
    <vt:lpwstr/>
  </property>
  <property fmtid="{D5CDD505-2E9C-101B-9397-08002B2CF9AE}" pid="47" name="_ExtendedDescription">
    <vt:lpwstr/>
  </property>
  <property fmtid="{D5CDD505-2E9C-101B-9397-08002B2CF9AE}" pid="48" name="xd_Signature">
    <vt:bool>false</vt:bool>
  </property>
  <property fmtid="{D5CDD505-2E9C-101B-9397-08002B2CF9AE}" pid="49" name="TriggerFlowInfo">
    <vt:lpwstr/>
  </property>
</Properties>
</file>