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Lst>
  <p:notesMasterIdLst>
    <p:notesMasterId r:id="rId17"/>
  </p:notesMasterIdLst>
  <p:handoutMasterIdLst>
    <p:handoutMasterId r:id="rId18"/>
  </p:handoutMasterIdLst>
  <p:sldIdLst>
    <p:sldId id="2306" r:id="rId5"/>
    <p:sldId id="2296" r:id="rId6"/>
    <p:sldId id="2305" r:id="rId7"/>
    <p:sldId id="2285" r:id="rId8"/>
    <p:sldId id="2302" r:id="rId9"/>
    <p:sldId id="2303" r:id="rId10"/>
    <p:sldId id="2290" r:id="rId11"/>
    <p:sldId id="2292" r:id="rId12"/>
    <p:sldId id="2304" r:id="rId13"/>
    <p:sldId id="2295" r:id="rId14"/>
    <p:sldId id="2300" r:id="rId15"/>
    <p:sldId id="2307" r:id="rId16"/>
  </p:sldIdLst>
  <p:sldSz cx="9906000" cy="6858000" type="A4"/>
  <p:notesSz cx="6888163" cy="10018713"/>
  <p:defaultTextStyle>
    <a:defPPr>
      <a:defRPr lang="es-ES"/>
    </a:defPPr>
    <a:lvl1pPr marL="0" algn="l" defTabSz="913960" rtl="0" eaLnBrk="1" latinLnBrk="0" hangingPunct="1">
      <a:defRPr sz="1800" kern="1200">
        <a:solidFill>
          <a:schemeClr val="tx1"/>
        </a:solidFill>
        <a:latin typeface="+mn-lt"/>
        <a:ea typeface="+mn-ea"/>
        <a:cs typeface="+mn-cs"/>
      </a:defRPr>
    </a:lvl1pPr>
    <a:lvl2pPr marL="456980" algn="l" defTabSz="913960" rtl="0" eaLnBrk="1" latinLnBrk="0" hangingPunct="1">
      <a:defRPr sz="1800" kern="1200">
        <a:solidFill>
          <a:schemeClr val="tx1"/>
        </a:solidFill>
        <a:latin typeface="+mn-lt"/>
        <a:ea typeface="+mn-ea"/>
        <a:cs typeface="+mn-cs"/>
      </a:defRPr>
    </a:lvl2pPr>
    <a:lvl3pPr marL="913960" algn="l" defTabSz="913960" rtl="0" eaLnBrk="1" latinLnBrk="0" hangingPunct="1">
      <a:defRPr sz="1800" kern="1200">
        <a:solidFill>
          <a:schemeClr val="tx1"/>
        </a:solidFill>
        <a:latin typeface="+mn-lt"/>
        <a:ea typeface="+mn-ea"/>
        <a:cs typeface="+mn-cs"/>
      </a:defRPr>
    </a:lvl3pPr>
    <a:lvl4pPr marL="1370941" algn="l" defTabSz="913960" rtl="0" eaLnBrk="1" latinLnBrk="0" hangingPunct="1">
      <a:defRPr sz="1800" kern="1200">
        <a:solidFill>
          <a:schemeClr val="tx1"/>
        </a:solidFill>
        <a:latin typeface="+mn-lt"/>
        <a:ea typeface="+mn-ea"/>
        <a:cs typeface="+mn-cs"/>
      </a:defRPr>
    </a:lvl4pPr>
    <a:lvl5pPr marL="1827921" algn="l" defTabSz="913960" rtl="0" eaLnBrk="1" latinLnBrk="0" hangingPunct="1">
      <a:defRPr sz="1800" kern="1200">
        <a:solidFill>
          <a:schemeClr val="tx1"/>
        </a:solidFill>
        <a:latin typeface="+mn-lt"/>
        <a:ea typeface="+mn-ea"/>
        <a:cs typeface="+mn-cs"/>
      </a:defRPr>
    </a:lvl5pPr>
    <a:lvl6pPr marL="2284902" algn="l" defTabSz="913960" rtl="0" eaLnBrk="1" latinLnBrk="0" hangingPunct="1">
      <a:defRPr sz="1800" kern="1200">
        <a:solidFill>
          <a:schemeClr val="tx1"/>
        </a:solidFill>
        <a:latin typeface="+mn-lt"/>
        <a:ea typeface="+mn-ea"/>
        <a:cs typeface="+mn-cs"/>
      </a:defRPr>
    </a:lvl6pPr>
    <a:lvl7pPr marL="2741882" algn="l" defTabSz="913960" rtl="0" eaLnBrk="1" latinLnBrk="0" hangingPunct="1">
      <a:defRPr sz="1800" kern="1200">
        <a:solidFill>
          <a:schemeClr val="tx1"/>
        </a:solidFill>
        <a:latin typeface="+mn-lt"/>
        <a:ea typeface="+mn-ea"/>
        <a:cs typeface="+mn-cs"/>
      </a:defRPr>
    </a:lvl7pPr>
    <a:lvl8pPr marL="3198862" algn="l" defTabSz="913960" rtl="0" eaLnBrk="1" latinLnBrk="0" hangingPunct="1">
      <a:defRPr sz="1800" kern="1200">
        <a:solidFill>
          <a:schemeClr val="tx1"/>
        </a:solidFill>
        <a:latin typeface="+mn-lt"/>
        <a:ea typeface="+mn-ea"/>
        <a:cs typeface="+mn-cs"/>
      </a:defRPr>
    </a:lvl8pPr>
    <a:lvl9pPr marL="3655841" algn="l" defTabSz="91396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56">
          <p15:clr>
            <a:srgbClr val="A4A3A4"/>
          </p15:clr>
        </p15:guide>
        <p15:guide id="2" pos="217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a:srgbClr val="FE2255"/>
    <a:srgbClr val="ECECEC"/>
    <a:srgbClr val="E4E4E4"/>
    <a:srgbClr val="D6CDE1"/>
    <a:srgbClr val="C7BBD7"/>
    <a:srgbClr val="CCCCFF"/>
    <a:srgbClr val="23145F"/>
    <a:srgbClr val="FFCC00"/>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732FE1-EFF4-4076-8D64-131ACACF53FC}" v="2" dt="2025-10-02T05:48:19.674"/>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68" autoAdjust="0"/>
    <p:restoredTop sz="96038" autoAdjust="0"/>
  </p:normalViewPr>
  <p:slideViewPr>
    <p:cSldViewPr showGuides="1">
      <p:cViewPr varScale="1">
        <p:scale>
          <a:sx n="99" d="100"/>
          <a:sy n="99" d="100"/>
        </p:scale>
        <p:origin x="1752" y="86"/>
      </p:cViewPr>
      <p:guideLst/>
    </p:cSldViewPr>
  </p:slideViewPr>
  <p:notesTextViewPr>
    <p:cViewPr>
      <p:scale>
        <a:sx n="3" d="2"/>
        <a:sy n="3" d="2"/>
      </p:scale>
      <p:origin x="0" y="0"/>
    </p:cViewPr>
  </p:notesTextViewPr>
  <p:sorterViewPr>
    <p:cViewPr varScale="1">
      <p:scale>
        <a:sx n="1" d="1"/>
        <a:sy n="1" d="1"/>
      </p:scale>
      <p:origin x="0" y="0"/>
    </p:cViewPr>
  </p:sorterViewPr>
  <p:notesViewPr>
    <p:cSldViewPr showGuides="1">
      <p:cViewPr varScale="1">
        <p:scale>
          <a:sx n="80" d="100"/>
          <a:sy n="80" d="100"/>
        </p:scale>
        <p:origin x="-3174" y="-78"/>
      </p:cViewPr>
      <p:guideLst>
        <p:guide orient="horz" pos="3156"/>
        <p:guide pos="217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ba Egia" userId="c69532da-ca1a-42fd-9c10-0669922cb726" providerId="ADAL" clId="{9EB66C34-E435-4AF7-9AA6-9E8C3214776F}"/>
    <pc:docChg chg="undo custSel addSld delSld modSld modMainMaster">
      <pc:chgData name="Joseba Egia" userId="c69532da-ca1a-42fd-9c10-0669922cb726" providerId="ADAL" clId="{9EB66C34-E435-4AF7-9AA6-9E8C3214776F}" dt="2025-10-02T05:48:24.296" v="2585" actId="1076"/>
      <pc:docMkLst>
        <pc:docMk/>
      </pc:docMkLst>
      <pc:sldChg chg="delSp modSp mod">
        <pc:chgData name="Joseba Egia" userId="c69532da-ca1a-42fd-9c10-0669922cb726" providerId="ADAL" clId="{9EB66C34-E435-4AF7-9AA6-9E8C3214776F}" dt="2025-09-23T04:36:39.927" v="2554" actId="255"/>
        <pc:sldMkLst>
          <pc:docMk/>
          <pc:sldMk cId="1788340088" sldId="2285"/>
        </pc:sldMkLst>
        <pc:spChg chg="mod">
          <ac:chgData name="Joseba Egia" userId="c69532da-ca1a-42fd-9c10-0669922cb726" providerId="ADAL" clId="{9EB66C34-E435-4AF7-9AA6-9E8C3214776F}" dt="2025-09-23T04:25:42.032" v="1790" actId="790"/>
          <ac:spMkLst>
            <pc:docMk/>
            <pc:sldMk cId="1788340088" sldId="2285"/>
            <ac:spMk id="2" creationId="{A320FD17-79B6-B2E1-C4E0-A967201B1B95}"/>
          </ac:spMkLst>
        </pc:spChg>
        <pc:spChg chg="mod">
          <ac:chgData name="Joseba Egia" userId="c69532da-ca1a-42fd-9c10-0669922cb726" providerId="ADAL" clId="{9EB66C34-E435-4AF7-9AA6-9E8C3214776F}" dt="2025-09-23T04:25:42.032" v="1790" actId="790"/>
          <ac:spMkLst>
            <pc:docMk/>
            <pc:sldMk cId="1788340088" sldId="2285"/>
            <ac:spMk id="4" creationId="{00CCD274-3FEB-F594-E5EC-3104EDD99217}"/>
          </ac:spMkLst>
        </pc:spChg>
        <pc:graphicFrameChg chg="mod modGraphic">
          <ac:chgData name="Joseba Egia" userId="c69532da-ca1a-42fd-9c10-0669922cb726" providerId="ADAL" clId="{9EB66C34-E435-4AF7-9AA6-9E8C3214776F}" dt="2025-09-23T04:36:39.927" v="2554" actId="255"/>
          <ac:graphicFrameMkLst>
            <pc:docMk/>
            <pc:sldMk cId="1788340088" sldId="2285"/>
            <ac:graphicFrameMk id="5" creationId="{A5CCB0FA-15BD-CC79-BEF8-05FC1EFD00CE}"/>
          </ac:graphicFrameMkLst>
        </pc:graphicFrameChg>
      </pc:sldChg>
      <pc:sldChg chg="addSp delSp modSp mod">
        <pc:chgData name="Joseba Egia" userId="c69532da-ca1a-42fd-9c10-0669922cb726" providerId="ADAL" clId="{9EB66C34-E435-4AF7-9AA6-9E8C3214776F}" dt="2025-09-23T04:25:42.032" v="1790" actId="790"/>
        <pc:sldMkLst>
          <pc:docMk/>
          <pc:sldMk cId="2161713488" sldId="2290"/>
        </pc:sldMkLst>
        <pc:spChg chg="add mod">
          <ac:chgData name="Joseba Egia" userId="c69532da-ca1a-42fd-9c10-0669922cb726" providerId="ADAL" clId="{9EB66C34-E435-4AF7-9AA6-9E8C3214776F}" dt="2025-09-23T04:25:42.032" v="1790" actId="790"/>
          <ac:spMkLst>
            <pc:docMk/>
            <pc:sldMk cId="2161713488" sldId="2290"/>
            <ac:spMk id="2" creationId="{6CAF5A57-7CE5-7DE6-D4BF-B38407C88A32}"/>
          </ac:spMkLst>
        </pc:spChg>
        <pc:spChg chg="mod">
          <ac:chgData name="Joseba Egia" userId="c69532da-ca1a-42fd-9c10-0669922cb726" providerId="ADAL" clId="{9EB66C34-E435-4AF7-9AA6-9E8C3214776F}" dt="2025-09-23T04:25:42.032" v="1790" actId="790"/>
          <ac:spMkLst>
            <pc:docMk/>
            <pc:sldMk cId="2161713488" sldId="2290"/>
            <ac:spMk id="3" creationId="{5BBA3574-D5F7-D6A4-4D80-203487D6496F}"/>
          </ac:spMkLst>
        </pc:spChg>
        <pc:picChg chg="add mod">
          <ac:chgData name="Joseba Egia" userId="c69532da-ca1a-42fd-9c10-0669922cb726" providerId="ADAL" clId="{9EB66C34-E435-4AF7-9AA6-9E8C3214776F}" dt="2025-09-23T04:22:27.635" v="1564" actId="1076"/>
          <ac:picMkLst>
            <pc:docMk/>
            <pc:sldMk cId="2161713488" sldId="2290"/>
            <ac:picMk id="4" creationId="{AC9F5D36-8051-5767-F335-596B8B2A2615}"/>
          </ac:picMkLst>
        </pc:picChg>
      </pc:sldChg>
      <pc:sldChg chg="addSp delSp modSp mod">
        <pc:chgData name="Joseba Egia" userId="c69532da-ca1a-42fd-9c10-0669922cb726" providerId="ADAL" clId="{9EB66C34-E435-4AF7-9AA6-9E8C3214776F}" dt="2025-10-02T05:48:24.296" v="2585" actId="1076"/>
        <pc:sldMkLst>
          <pc:docMk/>
          <pc:sldMk cId="3739819068" sldId="2292"/>
        </pc:sldMkLst>
        <pc:spChg chg="add mod">
          <ac:chgData name="Joseba Egia" userId="c69532da-ca1a-42fd-9c10-0669922cb726" providerId="ADAL" clId="{9EB66C34-E435-4AF7-9AA6-9E8C3214776F}" dt="2025-10-02T05:47:59.417" v="2581"/>
          <ac:spMkLst>
            <pc:docMk/>
            <pc:sldMk cId="3739819068" sldId="2292"/>
            <ac:spMk id="2" creationId="{0F6E2C11-3EFC-4E48-1564-CC39EE444E92}"/>
          </ac:spMkLst>
        </pc:spChg>
        <pc:spChg chg="add del mod">
          <ac:chgData name="Joseba Egia" userId="c69532da-ca1a-42fd-9c10-0669922cb726" providerId="ADAL" clId="{9EB66C34-E435-4AF7-9AA6-9E8C3214776F}" dt="2025-10-02T05:47:57.898" v="2580" actId="478"/>
          <ac:spMkLst>
            <pc:docMk/>
            <pc:sldMk cId="3739819068" sldId="2292"/>
            <ac:spMk id="7" creationId="{D60EF2BA-AA2D-037A-2AC8-3C9A606D1CD2}"/>
          </ac:spMkLst>
        </pc:spChg>
        <pc:spChg chg="add mod">
          <ac:chgData name="Joseba Egia" userId="c69532da-ca1a-42fd-9c10-0669922cb726" providerId="ADAL" clId="{9EB66C34-E435-4AF7-9AA6-9E8C3214776F}" dt="2025-09-23T04:25:42.032" v="1790" actId="790"/>
          <ac:spMkLst>
            <pc:docMk/>
            <pc:sldMk cId="3739819068" sldId="2292"/>
            <ac:spMk id="8" creationId="{7850FDC3-FA10-B0B6-DB5E-036523AAB2E8}"/>
          </ac:spMkLst>
        </pc:spChg>
        <pc:picChg chg="add mod">
          <ac:chgData name="Joseba Egia" userId="c69532da-ca1a-42fd-9c10-0669922cb726" providerId="ADAL" clId="{9EB66C34-E435-4AF7-9AA6-9E8C3214776F}" dt="2025-10-02T05:48:24.296" v="2585" actId="1076"/>
          <ac:picMkLst>
            <pc:docMk/>
            <pc:sldMk cId="3739819068" sldId="2292"/>
            <ac:picMk id="3" creationId="{5BFB43D4-C86B-D094-CFB2-1D068823EE54}"/>
          </ac:picMkLst>
        </pc:picChg>
        <pc:picChg chg="add del mod">
          <ac:chgData name="Joseba Egia" userId="c69532da-ca1a-42fd-9c10-0669922cb726" providerId="ADAL" clId="{9EB66C34-E435-4AF7-9AA6-9E8C3214776F}" dt="2025-10-02T05:48:17.181" v="2582" actId="478"/>
          <ac:picMkLst>
            <pc:docMk/>
            <pc:sldMk cId="3739819068" sldId="2292"/>
            <ac:picMk id="9" creationId="{AF702025-DCB8-B421-675A-21E162082B30}"/>
          </ac:picMkLst>
        </pc:picChg>
      </pc:sldChg>
      <pc:sldChg chg="addSp delSp modSp mod">
        <pc:chgData name="Joseba Egia" userId="c69532da-ca1a-42fd-9c10-0669922cb726" providerId="ADAL" clId="{9EB66C34-E435-4AF7-9AA6-9E8C3214776F}" dt="2025-09-23T04:37:47.084" v="2570" actId="1036"/>
        <pc:sldMkLst>
          <pc:docMk/>
          <pc:sldMk cId="129173479" sldId="2295"/>
        </pc:sldMkLst>
        <pc:spChg chg="add mod">
          <ac:chgData name="Joseba Egia" userId="c69532da-ca1a-42fd-9c10-0669922cb726" providerId="ADAL" clId="{9EB66C34-E435-4AF7-9AA6-9E8C3214776F}" dt="2025-09-23T04:31:18.194" v="2031" actId="20577"/>
          <ac:spMkLst>
            <pc:docMk/>
            <pc:sldMk cId="129173479" sldId="2295"/>
            <ac:spMk id="4" creationId="{A389F8CF-0A15-1E14-DA51-3A1F82215D0B}"/>
          </ac:spMkLst>
        </pc:spChg>
        <pc:spChg chg="mod">
          <ac:chgData name="Joseba Egia" userId="c69532da-ca1a-42fd-9c10-0669922cb726" providerId="ADAL" clId="{9EB66C34-E435-4AF7-9AA6-9E8C3214776F}" dt="2025-09-23T04:26:11.831" v="1838" actId="113"/>
          <ac:spMkLst>
            <pc:docMk/>
            <pc:sldMk cId="129173479" sldId="2295"/>
            <ac:spMk id="27" creationId="{23E97E7D-128C-2BBB-6FDF-1E0A7361E400}"/>
          </ac:spMkLst>
        </pc:spChg>
        <pc:graphicFrameChg chg="mod modGraphic">
          <ac:chgData name="Joseba Egia" userId="c69532da-ca1a-42fd-9c10-0669922cb726" providerId="ADAL" clId="{9EB66C34-E435-4AF7-9AA6-9E8C3214776F}" dt="2025-09-23T04:37:41.632" v="2565" actId="255"/>
          <ac:graphicFrameMkLst>
            <pc:docMk/>
            <pc:sldMk cId="129173479" sldId="2295"/>
            <ac:graphicFrameMk id="3" creationId="{7CA8CD44-69DF-F0BB-E39E-E26882B8E78B}"/>
          </ac:graphicFrameMkLst>
        </pc:graphicFrameChg>
        <pc:picChg chg="add mod">
          <ac:chgData name="Joseba Egia" userId="c69532da-ca1a-42fd-9c10-0669922cb726" providerId="ADAL" clId="{9EB66C34-E435-4AF7-9AA6-9E8C3214776F}" dt="2025-09-23T04:28:38.460" v="1853" actId="1076"/>
          <ac:picMkLst>
            <pc:docMk/>
            <pc:sldMk cId="129173479" sldId="2295"/>
            <ac:picMk id="1026" creationId="{C7B3317E-57A9-3593-A1F2-370FF7D848B3}"/>
          </ac:picMkLst>
        </pc:picChg>
        <pc:picChg chg="add mod">
          <ac:chgData name="Joseba Egia" userId="c69532da-ca1a-42fd-9c10-0669922cb726" providerId="ADAL" clId="{9EB66C34-E435-4AF7-9AA6-9E8C3214776F}" dt="2025-09-23T04:37:47.084" v="2570" actId="1036"/>
          <ac:picMkLst>
            <pc:docMk/>
            <pc:sldMk cId="129173479" sldId="2295"/>
            <ac:picMk id="1028" creationId="{8CC3AFBF-6C29-3A37-F413-71BACA415EC6}"/>
          </ac:picMkLst>
        </pc:picChg>
      </pc:sldChg>
      <pc:sldChg chg="addSp delSp modSp mod">
        <pc:chgData name="Joseba Egia" userId="c69532da-ca1a-42fd-9c10-0669922cb726" providerId="ADAL" clId="{9EB66C34-E435-4AF7-9AA6-9E8C3214776F}" dt="2025-09-23T04:36:02.146" v="2549" actId="255"/>
        <pc:sldMkLst>
          <pc:docMk/>
          <pc:sldMk cId="3348865161" sldId="2296"/>
        </pc:sldMkLst>
        <pc:spChg chg="add mod">
          <ac:chgData name="Joseba Egia" userId="c69532da-ca1a-42fd-9c10-0669922cb726" providerId="ADAL" clId="{9EB66C34-E435-4AF7-9AA6-9E8C3214776F}" dt="2025-09-23T04:36:02.146" v="2549" actId="255"/>
          <ac:spMkLst>
            <pc:docMk/>
            <pc:sldMk cId="3348865161" sldId="2296"/>
            <ac:spMk id="2" creationId="{35D7301A-1E34-1DEB-7751-2D27B9D3E420}"/>
          </ac:spMkLst>
        </pc:spChg>
        <pc:spChg chg="add mod">
          <ac:chgData name="Joseba Egia" userId="c69532da-ca1a-42fd-9c10-0669922cb726" providerId="ADAL" clId="{9EB66C34-E435-4AF7-9AA6-9E8C3214776F}" dt="2025-09-23T04:36:02.146" v="2549" actId="255"/>
          <ac:spMkLst>
            <pc:docMk/>
            <pc:sldMk cId="3348865161" sldId="2296"/>
            <ac:spMk id="3" creationId="{77445B40-CD44-D9BD-63F7-87370CEE3921}"/>
          </ac:spMkLst>
        </pc:spChg>
        <pc:spChg chg="mod">
          <ac:chgData name="Joseba Egia" userId="c69532da-ca1a-42fd-9c10-0669922cb726" providerId="ADAL" clId="{9EB66C34-E435-4AF7-9AA6-9E8C3214776F}" dt="2025-09-23T04:25:42.032" v="1790" actId="790"/>
          <ac:spMkLst>
            <pc:docMk/>
            <pc:sldMk cId="3348865161" sldId="2296"/>
            <ac:spMk id="33" creationId="{3AC1D13F-8989-5241-46AD-BDAE6E929054}"/>
          </ac:spMkLst>
        </pc:spChg>
      </pc:sldChg>
      <pc:sldChg chg="del">
        <pc:chgData name="Joseba Egia" userId="c69532da-ca1a-42fd-9c10-0669922cb726" providerId="ADAL" clId="{9EB66C34-E435-4AF7-9AA6-9E8C3214776F}" dt="2025-09-22T22:45:51.156" v="34" actId="47"/>
        <pc:sldMkLst>
          <pc:docMk/>
          <pc:sldMk cId="1963742559" sldId="2297"/>
        </pc:sldMkLst>
      </pc:sldChg>
      <pc:sldChg chg="modSp del mod">
        <pc:chgData name="Joseba Egia" userId="c69532da-ca1a-42fd-9c10-0669922cb726" providerId="ADAL" clId="{9EB66C34-E435-4AF7-9AA6-9E8C3214776F}" dt="2025-09-22T22:53:28.721" v="227" actId="47"/>
        <pc:sldMkLst>
          <pc:docMk/>
          <pc:sldMk cId="489762076" sldId="2299"/>
        </pc:sldMkLst>
      </pc:sldChg>
      <pc:sldChg chg="addSp delSp modSp mod">
        <pc:chgData name="Joseba Egia" userId="c69532da-ca1a-42fd-9c10-0669922cb726" providerId="ADAL" clId="{9EB66C34-E435-4AF7-9AA6-9E8C3214776F}" dt="2025-09-23T04:33:22.205" v="2242" actId="20577"/>
        <pc:sldMkLst>
          <pc:docMk/>
          <pc:sldMk cId="3002212770" sldId="2300"/>
        </pc:sldMkLst>
        <pc:spChg chg="add mod">
          <ac:chgData name="Joseba Egia" userId="c69532da-ca1a-42fd-9c10-0669922cb726" providerId="ADAL" clId="{9EB66C34-E435-4AF7-9AA6-9E8C3214776F}" dt="2025-09-23T04:32:23.240" v="2136" actId="20577"/>
          <ac:spMkLst>
            <pc:docMk/>
            <pc:sldMk cId="3002212770" sldId="2300"/>
            <ac:spMk id="2" creationId="{79C0307E-3995-C0AF-0CA1-56E0CCEDB290}"/>
          </ac:spMkLst>
        </pc:spChg>
        <pc:spChg chg="add mod">
          <ac:chgData name="Joseba Egia" userId="c69532da-ca1a-42fd-9c10-0669922cb726" providerId="ADAL" clId="{9EB66C34-E435-4AF7-9AA6-9E8C3214776F}" dt="2025-09-23T04:33:22.205" v="2242" actId="20577"/>
          <ac:spMkLst>
            <pc:docMk/>
            <pc:sldMk cId="3002212770" sldId="2300"/>
            <ac:spMk id="3" creationId="{9DDAFDB5-2478-3882-58C0-E4E817279FF2}"/>
          </ac:spMkLst>
        </pc:spChg>
        <pc:spChg chg="mod">
          <ac:chgData name="Joseba Egia" userId="c69532da-ca1a-42fd-9c10-0669922cb726" providerId="ADAL" clId="{9EB66C34-E435-4AF7-9AA6-9E8C3214776F}" dt="2025-09-23T04:31:43.781" v="2054"/>
          <ac:spMkLst>
            <pc:docMk/>
            <pc:sldMk cId="3002212770" sldId="2300"/>
            <ac:spMk id="4" creationId="{316B5DB0-907F-E312-F2FD-AF9CE17A240E}"/>
          </ac:spMkLst>
        </pc:spChg>
      </pc:sldChg>
      <pc:sldChg chg="modSp mod">
        <pc:chgData name="Joseba Egia" userId="c69532da-ca1a-42fd-9c10-0669922cb726" providerId="ADAL" clId="{9EB66C34-E435-4AF7-9AA6-9E8C3214776F}" dt="2025-09-23T04:36:45.143" v="2555" actId="255"/>
        <pc:sldMkLst>
          <pc:docMk/>
          <pc:sldMk cId="843916741" sldId="2302"/>
        </pc:sldMkLst>
        <pc:spChg chg="mod">
          <ac:chgData name="Joseba Egia" userId="c69532da-ca1a-42fd-9c10-0669922cb726" providerId="ADAL" clId="{9EB66C34-E435-4AF7-9AA6-9E8C3214776F}" dt="2025-09-23T04:25:42.032" v="1790" actId="790"/>
          <ac:spMkLst>
            <pc:docMk/>
            <pc:sldMk cId="843916741" sldId="2302"/>
            <ac:spMk id="3" creationId="{D19073AC-A4A8-B7C8-3C62-BA5E74868C60}"/>
          </ac:spMkLst>
        </pc:spChg>
        <pc:spChg chg="mod">
          <ac:chgData name="Joseba Egia" userId="c69532da-ca1a-42fd-9c10-0669922cb726" providerId="ADAL" clId="{9EB66C34-E435-4AF7-9AA6-9E8C3214776F}" dt="2025-09-23T04:25:42.032" v="1790" actId="790"/>
          <ac:spMkLst>
            <pc:docMk/>
            <pc:sldMk cId="843916741" sldId="2302"/>
            <ac:spMk id="9" creationId="{18F25248-3CB3-ACE1-1BC7-8C79F06ED55C}"/>
          </ac:spMkLst>
        </pc:spChg>
        <pc:graphicFrameChg chg="mod modGraphic">
          <ac:chgData name="Joseba Egia" userId="c69532da-ca1a-42fd-9c10-0669922cb726" providerId="ADAL" clId="{9EB66C34-E435-4AF7-9AA6-9E8C3214776F}" dt="2025-09-23T04:36:45.143" v="2555" actId="255"/>
          <ac:graphicFrameMkLst>
            <pc:docMk/>
            <pc:sldMk cId="843916741" sldId="2302"/>
            <ac:graphicFrameMk id="8" creationId="{F53313BC-3D9A-863A-662D-270F08519658}"/>
          </ac:graphicFrameMkLst>
        </pc:graphicFrameChg>
      </pc:sldChg>
      <pc:sldChg chg="addSp modSp mod">
        <pc:chgData name="Joseba Egia" userId="c69532da-ca1a-42fd-9c10-0669922cb726" providerId="ADAL" clId="{9EB66C34-E435-4AF7-9AA6-9E8C3214776F}" dt="2025-09-23T07:36:01.375" v="2572" actId="1076"/>
        <pc:sldMkLst>
          <pc:docMk/>
          <pc:sldMk cId="688515385" sldId="2303"/>
        </pc:sldMkLst>
        <pc:spChg chg="add mod">
          <ac:chgData name="Joseba Egia" userId="c69532da-ca1a-42fd-9c10-0669922cb726" providerId="ADAL" clId="{9EB66C34-E435-4AF7-9AA6-9E8C3214776F}" dt="2025-09-23T07:36:01.375" v="2572" actId="1076"/>
          <ac:spMkLst>
            <pc:docMk/>
            <pc:sldMk cId="688515385" sldId="2303"/>
            <ac:spMk id="2" creationId="{43A46437-7672-22AB-24E5-66E06E744FA4}"/>
          </ac:spMkLst>
        </pc:spChg>
        <pc:spChg chg="mod">
          <ac:chgData name="Joseba Egia" userId="c69532da-ca1a-42fd-9c10-0669922cb726" providerId="ADAL" clId="{9EB66C34-E435-4AF7-9AA6-9E8C3214776F}" dt="2025-09-23T04:25:42.032" v="1790" actId="790"/>
          <ac:spMkLst>
            <pc:docMk/>
            <pc:sldMk cId="688515385" sldId="2303"/>
            <ac:spMk id="7" creationId="{DFBA1BD4-7B7C-B0E4-5C2D-A293F49C80EC}"/>
          </ac:spMkLst>
        </pc:spChg>
        <pc:spChg chg="mod">
          <ac:chgData name="Joseba Egia" userId="c69532da-ca1a-42fd-9c10-0669922cb726" providerId="ADAL" clId="{9EB66C34-E435-4AF7-9AA6-9E8C3214776F}" dt="2025-09-23T04:25:42.032" v="1790" actId="790"/>
          <ac:spMkLst>
            <pc:docMk/>
            <pc:sldMk cId="688515385" sldId="2303"/>
            <ac:spMk id="8" creationId="{FFADE424-64FF-7ECD-0F14-943825C05107}"/>
          </ac:spMkLst>
        </pc:spChg>
        <pc:graphicFrameChg chg="mod modGraphic">
          <ac:chgData name="Joseba Egia" userId="c69532da-ca1a-42fd-9c10-0669922cb726" providerId="ADAL" clId="{9EB66C34-E435-4AF7-9AA6-9E8C3214776F}" dt="2025-09-23T04:36:50.663" v="2556" actId="255"/>
          <ac:graphicFrameMkLst>
            <pc:docMk/>
            <pc:sldMk cId="688515385" sldId="2303"/>
            <ac:graphicFrameMk id="6" creationId="{9A7317A3-8991-2129-0DEA-9F986EA95F6B}"/>
          </ac:graphicFrameMkLst>
        </pc:graphicFrameChg>
      </pc:sldChg>
      <pc:sldChg chg="addSp delSp modSp mod">
        <pc:chgData name="Joseba Egia" userId="c69532da-ca1a-42fd-9c10-0669922cb726" providerId="ADAL" clId="{9EB66C34-E435-4AF7-9AA6-9E8C3214776F}" dt="2025-09-23T07:36:44.247" v="2579" actId="122"/>
        <pc:sldMkLst>
          <pc:docMk/>
          <pc:sldMk cId="1239606856" sldId="2304"/>
        </pc:sldMkLst>
        <pc:spChg chg="add mod">
          <ac:chgData name="Joseba Egia" userId="c69532da-ca1a-42fd-9c10-0669922cb726" providerId="ADAL" clId="{9EB66C34-E435-4AF7-9AA6-9E8C3214776F}" dt="2025-09-23T07:36:44.247" v="2579" actId="122"/>
          <ac:spMkLst>
            <pc:docMk/>
            <pc:sldMk cId="1239606856" sldId="2304"/>
            <ac:spMk id="3" creationId="{48EF1B64-EEAB-F78E-16D9-9F766DFEC099}"/>
          </ac:spMkLst>
        </pc:spChg>
        <pc:spChg chg="mod">
          <ac:chgData name="Joseba Egia" userId="c69532da-ca1a-42fd-9c10-0669922cb726" providerId="ADAL" clId="{9EB66C34-E435-4AF7-9AA6-9E8C3214776F}" dt="2025-09-23T04:25:42.032" v="1790" actId="790"/>
          <ac:spMkLst>
            <pc:docMk/>
            <pc:sldMk cId="1239606856" sldId="2304"/>
            <ac:spMk id="5" creationId="{A8C2A6CC-D62B-E4A0-759B-A5562A6A6A63}"/>
          </ac:spMkLst>
        </pc:spChg>
        <pc:spChg chg="mod">
          <ac:chgData name="Joseba Egia" userId="c69532da-ca1a-42fd-9c10-0669922cb726" providerId="ADAL" clId="{9EB66C34-E435-4AF7-9AA6-9E8C3214776F}" dt="2025-09-23T04:26:18.960" v="1839" actId="113"/>
          <ac:spMkLst>
            <pc:docMk/>
            <pc:sldMk cId="1239606856" sldId="2304"/>
            <ac:spMk id="7" creationId="{B8B56458-6AF9-5C92-3DE0-43D4FBC60804}"/>
          </ac:spMkLst>
        </pc:spChg>
        <pc:graphicFrameChg chg="mod modGraphic">
          <ac:chgData name="Joseba Egia" userId="c69532da-ca1a-42fd-9c10-0669922cb726" providerId="ADAL" clId="{9EB66C34-E435-4AF7-9AA6-9E8C3214776F}" dt="2025-09-23T04:37:14.033" v="2561" actId="20577"/>
          <ac:graphicFrameMkLst>
            <pc:docMk/>
            <pc:sldMk cId="1239606856" sldId="2304"/>
            <ac:graphicFrameMk id="6" creationId="{5ED5D0BE-F85B-2774-F1E5-36D233F68DD2}"/>
          </ac:graphicFrameMkLst>
        </pc:graphicFrameChg>
      </pc:sldChg>
      <pc:sldChg chg="addSp delSp modSp mod">
        <pc:chgData name="Joseba Egia" userId="c69532da-ca1a-42fd-9c10-0669922cb726" providerId="ADAL" clId="{9EB66C34-E435-4AF7-9AA6-9E8C3214776F}" dt="2025-09-23T04:36:13.497" v="2550" actId="255"/>
        <pc:sldMkLst>
          <pc:docMk/>
          <pc:sldMk cId="3202984155" sldId="2305"/>
        </pc:sldMkLst>
        <pc:spChg chg="add mod">
          <ac:chgData name="Joseba Egia" userId="c69532da-ca1a-42fd-9c10-0669922cb726" providerId="ADAL" clId="{9EB66C34-E435-4AF7-9AA6-9E8C3214776F}" dt="2025-09-23T04:25:42.032" v="1790" actId="790"/>
          <ac:spMkLst>
            <pc:docMk/>
            <pc:sldMk cId="3202984155" sldId="2305"/>
            <ac:spMk id="2" creationId="{EF9DE181-155D-DF74-9451-2442067D5A07}"/>
          </ac:spMkLst>
        </pc:spChg>
        <pc:spChg chg="add mod">
          <ac:chgData name="Joseba Egia" userId="c69532da-ca1a-42fd-9c10-0669922cb726" providerId="ADAL" clId="{9EB66C34-E435-4AF7-9AA6-9E8C3214776F}" dt="2025-09-23T04:25:42.032" v="1790" actId="790"/>
          <ac:spMkLst>
            <pc:docMk/>
            <pc:sldMk cId="3202984155" sldId="2305"/>
            <ac:spMk id="5" creationId="{B637FBF8-A09C-B91A-8C6B-D86017985EEB}"/>
          </ac:spMkLst>
        </pc:spChg>
        <pc:spChg chg="mod">
          <ac:chgData name="Joseba Egia" userId="c69532da-ca1a-42fd-9c10-0669922cb726" providerId="ADAL" clId="{9EB66C34-E435-4AF7-9AA6-9E8C3214776F}" dt="2025-09-23T04:36:13.497" v="2550" actId="255"/>
          <ac:spMkLst>
            <pc:docMk/>
            <pc:sldMk cId="3202984155" sldId="2305"/>
            <ac:spMk id="8" creationId="{217728EE-FA9E-A4FA-433D-81FAABC8FDCA}"/>
          </ac:spMkLst>
        </pc:spChg>
        <pc:spChg chg="add mod">
          <ac:chgData name="Joseba Egia" userId="c69532da-ca1a-42fd-9c10-0669922cb726" providerId="ADAL" clId="{9EB66C34-E435-4AF7-9AA6-9E8C3214776F}" dt="2025-09-23T04:25:42.032" v="1790" actId="790"/>
          <ac:spMkLst>
            <pc:docMk/>
            <pc:sldMk cId="3202984155" sldId="2305"/>
            <ac:spMk id="9" creationId="{4A69CB18-7855-63CC-CDA2-790184CEAED8}"/>
          </ac:spMkLst>
        </pc:spChg>
        <pc:spChg chg="add mod">
          <ac:chgData name="Joseba Egia" userId="c69532da-ca1a-42fd-9c10-0669922cb726" providerId="ADAL" clId="{9EB66C34-E435-4AF7-9AA6-9E8C3214776F}" dt="2025-09-23T04:25:42.032" v="1790" actId="790"/>
          <ac:spMkLst>
            <pc:docMk/>
            <pc:sldMk cId="3202984155" sldId="2305"/>
            <ac:spMk id="10" creationId="{CCF9DC63-DC38-F1CE-E6F0-59CA00AC1ED1}"/>
          </ac:spMkLst>
        </pc:spChg>
        <pc:spChg chg="mod">
          <ac:chgData name="Joseba Egia" userId="c69532da-ca1a-42fd-9c10-0669922cb726" providerId="ADAL" clId="{9EB66C34-E435-4AF7-9AA6-9E8C3214776F}" dt="2025-09-23T04:25:42.032" v="1790" actId="790"/>
          <ac:spMkLst>
            <pc:docMk/>
            <pc:sldMk cId="3202984155" sldId="2305"/>
            <ac:spMk id="33" creationId="{A71715B9-CC18-6B3E-7591-9F9CAF284D51}"/>
          </ac:spMkLst>
        </pc:spChg>
      </pc:sldChg>
      <pc:sldChg chg="addSp modSp mod">
        <pc:chgData name="Joseba Egia" userId="c69532da-ca1a-42fd-9c10-0669922cb726" providerId="ADAL" clId="{9EB66C34-E435-4AF7-9AA6-9E8C3214776F}" dt="2025-09-23T04:25:42.032" v="1790" actId="790"/>
        <pc:sldMkLst>
          <pc:docMk/>
          <pc:sldMk cId="877027340" sldId="2306"/>
        </pc:sldMkLst>
        <pc:spChg chg="mod">
          <ac:chgData name="Joseba Egia" userId="c69532da-ca1a-42fd-9c10-0669922cb726" providerId="ADAL" clId="{9EB66C34-E435-4AF7-9AA6-9E8C3214776F}" dt="2025-09-23T04:25:42.032" v="1790" actId="790"/>
          <ac:spMkLst>
            <pc:docMk/>
            <pc:sldMk cId="877027340" sldId="2306"/>
            <ac:spMk id="2" creationId="{FCCC8FF1-67C1-C635-31C2-9560251C1DC5}"/>
          </ac:spMkLst>
        </pc:spChg>
        <pc:spChg chg="mod">
          <ac:chgData name="Joseba Egia" userId="c69532da-ca1a-42fd-9c10-0669922cb726" providerId="ADAL" clId="{9EB66C34-E435-4AF7-9AA6-9E8C3214776F}" dt="2025-09-23T04:25:42.032" v="1790" actId="790"/>
          <ac:spMkLst>
            <pc:docMk/>
            <pc:sldMk cId="877027340" sldId="2306"/>
            <ac:spMk id="3" creationId="{286EFBF9-E409-6EC5-4B3A-2F3A91E60D69}"/>
          </ac:spMkLst>
        </pc:spChg>
        <pc:spChg chg="mod">
          <ac:chgData name="Joseba Egia" userId="c69532da-ca1a-42fd-9c10-0669922cb726" providerId="ADAL" clId="{9EB66C34-E435-4AF7-9AA6-9E8C3214776F}" dt="2025-09-23T04:25:42.032" v="1790" actId="790"/>
          <ac:spMkLst>
            <pc:docMk/>
            <pc:sldMk cId="877027340" sldId="2306"/>
            <ac:spMk id="5" creationId="{B3362E91-F049-EA92-0251-1F52E47D768E}"/>
          </ac:spMkLst>
        </pc:spChg>
        <pc:grpChg chg="add mod">
          <ac:chgData name="Joseba Egia" userId="c69532da-ca1a-42fd-9c10-0669922cb726" providerId="ADAL" clId="{9EB66C34-E435-4AF7-9AA6-9E8C3214776F}" dt="2025-09-23T04:10:15.454" v="743"/>
          <ac:grpSpMkLst>
            <pc:docMk/>
            <pc:sldMk cId="877027340" sldId="2306"/>
            <ac:grpSpMk id="4" creationId="{295BFC9F-2952-4A78-3646-BFB2A92C5DB7}"/>
          </ac:grpSpMkLst>
        </pc:grpChg>
      </pc:sldChg>
      <pc:sldChg chg="add del">
        <pc:chgData name="Joseba Egia" userId="c69532da-ca1a-42fd-9c10-0669922cb726" providerId="ADAL" clId="{9EB66C34-E435-4AF7-9AA6-9E8C3214776F}" dt="2025-09-22T22:37:40.488" v="15" actId="47"/>
        <pc:sldMkLst>
          <pc:docMk/>
          <pc:sldMk cId="2227761791" sldId="2307"/>
        </pc:sldMkLst>
      </pc:sldChg>
      <pc:sldChg chg="addSp delSp modSp add mod">
        <pc:chgData name="Joseba Egia" userId="c69532da-ca1a-42fd-9c10-0669922cb726" providerId="ADAL" clId="{9EB66C34-E435-4AF7-9AA6-9E8C3214776F}" dt="2025-09-23T04:35:24.146" v="2546" actId="20577"/>
        <pc:sldMkLst>
          <pc:docMk/>
          <pc:sldMk cId="2376218404" sldId="2307"/>
        </pc:sldMkLst>
        <pc:spChg chg="mod">
          <ac:chgData name="Joseba Egia" userId="c69532da-ca1a-42fd-9c10-0669922cb726" providerId="ADAL" clId="{9EB66C34-E435-4AF7-9AA6-9E8C3214776F}" dt="2025-09-23T04:34:26.028" v="2375" actId="13926"/>
          <ac:spMkLst>
            <pc:docMk/>
            <pc:sldMk cId="2376218404" sldId="2307"/>
            <ac:spMk id="2" creationId="{36F1881E-B107-08FD-6094-9D7EEBD5E443}"/>
          </ac:spMkLst>
        </pc:spChg>
        <pc:spChg chg="mod">
          <ac:chgData name="Joseba Egia" userId="c69532da-ca1a-42fd-9c10-0669922cb726" providerId="ADAL" clId="{9EB66C34-E435-4AF7-9AA6-9E8C3214776F}" dt="2025-09-23T04:35:24.146" v="2546" actId="20577"/>
          <ac:spMkLst>
            <pc:docMk/>
            <pc:sldMk cId="2376218404" sldId="2307"/>
            <ac:spMk id="3" creationId="{449587F3-2123-D2F5-6ECA-9BC666BC21B4}"/>
          </ac:spMkLst>
        </pc:spChg>
        <pc:spChg chg="add mod">
          <ac:chgData name="Joseba Egia" userId="c69532da-ca1a-42fd-9c10-0669922cb726" providerId="ADAL" clId="{9EB66C34-E435-4AF7-9AA6-9E8C3214776F}" dt="2025-09-23T04:31:51.049" v="2056"/>
          <ac:spMkLst>
            <pc:docMk/>
            <pc:sldMk cId="2376218404" sldId="2307"/>
            <ac:spMk id="5" creationId="{AA7BC224-660E-C032-353D-387CDA535A9B}"/>
          </ac:spMkLst>
        </pc:spChg>
      </pc:sldChg>
      <pc:sldChg chg="modSp add del mod">
        <pc:chgData name="Joseba Egia" userId="c69532da-ca1a-42fd-9c10-0669922cb726" providerId="ADAL" clId="{9EB66C34-E435-4AF7-9AA6-9E8C3214776F}" dt="2025-09-22T22:51:16.087" v="77" actId="47"/>
        <pc:sldMkLst>
          <pc:docMk/>
          <pc:sldMk cId="3924997199" sldId="2307"/>
        </pc:sldMkLst>
      </pc:sldChg>
      <pc:sldMasterChg chg="modSldLayout">
        <pc:chgData name="Joseba Egia" userId="c69532da-ca1a-42fd-9c10-0669922cb726" providerId="ADAL" clId="{9EB66C34-E435-4AF7-9AA6-9E8C3214776F}" dt="2025-09-23T04:11:31.115" v="820" actId="255"/>
        <pc:sldMasterMkLst>
          <pc:docMk/>
          <pc:sldMasterMk cId="2461504546" sldId="2147483663"/>
        </pc:sldMasterMkLst>
        <pc:sldLayoutChg chg="delSp modSp mod">
          <pc:chgData name="Joseba Egia" userId="c69532da-ca1a-42fd-9c10-0669922cb726" providerId="ADAL" clId="{9EB66C34-E435-4AF7-9AA6-9E8C3214776F}" dt="2025-09-23T04:11:31.115" v="820" actId="255"/>
          <pc:sldLayoutMkLst>
            <pc:docMk/>
            <pc:sldMasterMk cId="2461504546" sldId="2147483663"/>
            <pc:sldLayoutMk cId="1646984267" sldId="2147483670"/>
          </pc:sldLayoutMkLst>
          <pc:spChg chg="mod">
            <ac:chgData name="Joseba Egia" userId="c69532da-ca1a-42fd-9c10-0669922cb726" providerId="ADAL" clId="{9EB66C34-E435-4AF7-9AA6-9E8C3214776F}" dt="2025-09-23T04:11:31.115" v="820" actId="255"/>
            <ac:spMkLst>
              <pc:docMk/>
              <pc:sldMasterMk cId="2461504546" sldId="2147483663"/>
              <pc:sldLayoutMk cId="1646984267" sldId="2147483670"/>
              <ac:spMk id="4" creationId="{351A3F5E-F185-01F9-F9E9-5561C8506C0B}"/>
            </ac:spMkLst>
          </pc:spChg>
          <pc:spChg chg="mod">
            <ac:chgData name="Joseba Egia" userId="c69532da-ca1a-42fd-9c10-0669922cb726" providerId="ADAL" clId="{9EB66C34-E435-4AF7-9AA6-9E8C3214776F}" dt="2025-09-23T04:11:02.313" v="798" actId="20577"/>
            <ac:spMkLst>
              <pc:docMk/>
              <pc:sldMasterMk cId="2461504546" sldId="2147483663"/>
              <pc:sldLayoutMk cId="1646984267" sldId="2147483670"/>
              <ac:spMk id="22" creationId="{D281D03B-E738-F2DF-3AC6-0EA109BABF60}"/>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4" y="7"/>
            <a:ext cx="2984870" cy="500936"/>
          </a:xfrm>
          <a:prstGeom prst="rect">
            <a:avLst/>
          </a:prstGeom>
        </p:spPr>
        <p:txBody>
          <a:bodyPr vert="horz" lIns="92440" tIns="46219" rIns="92440" bIns="46219" rtlCol="0"/>
          <a:lstStyle>
            <a:lvl1pPr algn="l">
              <a:defRPr sz="1200"/>
            </a:lvl1pPr>
          </a:lstStyle>
          <a:p>
            <a:endParaRPr lang="es-ES" dirty="0"/>
          </a:p>
        </p:txBody>
      </p:sp>
      <p:sp>
        <p:nvSpPr>
          <p:cNvPr id="3" name="2 Marcador de fecha"/>
          <p:cNvSpPr>
            <a:spLocks noGrp="1"/>
          </p:cNvSpPr>
          <p:nvPr>
            <p:ph type="dt" sz="quarter" idx="1"/>
          </p:nvPr>
        </p:nvSpPr>
        <p:spPr>
          <a:xfrm>
            <a:off x="3901699" y="7"/>
            <a:ext cx="2984870" cy="500936"/>
          </a:xfrm>
          <a:prstGeom prst="rect">
            <a:avLst/>
          </a:prstGeom>
        </p:spPr>
        <p:txBody>
          <a:bodyPr vert="horz" lIns="92440" tIns="46219" rIns="92440" bIns="46219" rtlCol="0"/>
          <a:lstStyle>
            <a:lvl1pPr algn="r">
              <a:defRPr sz="1200"/>
            </a:lvl1pPr>
          </a:lstStyle>
          <a:p>
            <a:fld id="{BCF85224-3B50-46FE-A333-5A987589AA4B}" type="datetimeFigureOut">
              <a:rPr lang="es-ES" smtClean="0"/>
              <a:t>02/10/2025</a:t>
            </a:fld>
            <a:endParaRPr lang="es-ES" dirty="0"/>
          </a:p>
        </p:txBody>
      </p:sp>
      <p:sp>
        <p:nvSpPr>
          <p:cNvPr id="4" name="3 Marcador de pie de página"/>
          <p:cNvSpPr>
            <a:spLocks noGrp="1"/>
          </p:cNvSpPr>
          <p:nvPr>
            <p:ph type="ftr" sz="quarter" idx="2"/>
          </p:nvPr>
        </p:nvSpPr>
        <p:spPr>
          <a:xfrm>
            <a:off x="4" y="9516045"/>
            <a:ext cx="2984870" cy="500936"/>
          </a:xfrm>
          <a:prstGeom prst="rect">
            <a:avLst/>
          </a:prstGeom>
        </p:spPr>
        <p:txBody>
          <a:bodyPr vert="horz" lIns="92440" tIns="46219" rIns="92440" bIns="46219" rtlCol="0" anchor="b"/>
          <a:lstStyle>
            <a:lvl1pPr algn="l">
              <a:defRPr sz="1200"/>
            </a:lvl1pPr>
          </a:lstStyle>
          <a:p>
            <a:endParaRPr lang="es-ES" dirty="0"/>
          </a:p>
        </p:txBody>
      </p:sp>
      <p:sp>
        <p:nvSpPr>
          <p:cNvPr id="5" name="4 Marcador de número de diapositiva"/>
          <p:cNvSpPr>
            <a:spLocks noGrp="1"/>
          </p:cNvSpPr>
          <p:nvPr>
            <p:ph type="sldNum" sz="quarter" idx="3"/>
          </p:nvPr>
        </p:nvSpPr>
        <p:spPr>
          <a:xfrm>
            <a:off x="3901699" y="9516045"/>
            <a:ext cx="2984870" cy="500936"/>
          </a:xfrm>
          <a:prstGeom prst="rect">
            <a:avLst/>
          </a:prstGeom>
        </p:spPr>
        <p:txBody>
          <a:bodyPr vert="horz" lIns="92440" tIns="46219" rIns="92440" bIns="46219" rtlCol="0" anchor="b"/>
          <a:lstStyle>
            <a:lvl1pPr algn="r">
              <a:defRPr sz="1200"/>
            </a:lvl1pPr>
          </a:lstStyle>
          <a:p>
            <a:fld id="{10B4E017-CB05-4853-8175-A3E7E976E53B}" type="slidenum">
              <a:rPr lang="es-ES" smtClean="0"/>
              <a:t>‹Nº›</a:t>
            </a:fld>
            <a:endParaRPr lang="es-ES" dirty="0"/>
          </a:p>
        </p:txBody>
      </p:sp>
    </p:spTree>
    <p:extLst>
      <p:ext uri="{BB962C8B-B14F-4D97-AF65-F5344CB8AC3E}">
        <p14:creationId xmlns:p14="http://schemas.microsoft.com/office/powerpoint/2010/main" val="22785476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4" y="7"/>
            <a:ext cx="2984870" cy="500936"/>
          </a:xfrm>
          <a:prstGeom prst="rect">
            <a:avLst/>
          </a:prstGeom>
        </p:spPr>
        <p:txBody>
          <a:bodyPr vert="horz" lIns="92440" tIns="46219" rIns="92440" bIns="46219" rtlCol="0"/>
          <a:lstStyle>
            <a:lvl1pPr algn="l">
              <a:defRPr sz="1200"/>
            </a:lvl1pPr>
          </a:lstStyle>
          <a:p>
            <a:endParaRPr lang="es-ES" dirty="0"/>
          </a:p>
        </p:txBody>
      </p:sp>
      <p:sp>
        <p:nvSpPr>
          <p:cNvPr id="3" name="2 Marcador de fecha"/>
          <p:cNvSpPr>
            <a:spLocks noGrp="1"/>
          </p:cNvSpPr>
          <p:nvPr>
            <p:ph type="dt" idx="1"/>
          </p:nvPr>
        </p:nvSpPr>
        <p:spPr>
          <a:xfrm>
            <a:off x="3901699" y="7"/>
            <a:ext cx="2984870" cy="500936"/>
          </a:xfrm>
          <a:prstGeom prst="rect">
            <a:avLst/>
          </a:prstGeom>
        </p:spPr>
        <p:txBody>
          <a:bodyPr vert="horz" lIns="92440" tIns="46219" rIns="92440" bIns="46219" rtlCol="0"/>
          <a:lstStyle>
            <a:lvl1pPr algn="r">
              <a:defRPr sz="1200"/>
            </a:lvl1pPr>
          </a:lstStyle>
          <a:p>
            <a:fld id="{2AF61E80-39AC-4752-9D39-8F31A72CB563}" type="datetimeFigureOut">
              <a:rPr lang="es-ES" smtClean="0"/>
              <a:t>02/10/2025</a:t>
            </a:fld>
            <a:endParaRPr lang="es-ES" dirty="0"/>
          </a:p>
        </p:txBody>
      </p:sp>
      <p:sp>
        <p:nvSpPr>
          <p:cNvPr id="4" name="3 Marcador de imagen de diapositiva"/>
          <p:cNvSpPr>
            <a:spLocks noGrp="1" noRot="1" noChangeAspect="1"/>
          </p:cNvSpPr>
          <p:nvPr>
            <p:ph type="sldImg" idx="2"/>
          </p:nvPr>
        </p:nvSpPr>
        <p:spPr>
          <a:xfrm>
            <a:off x="731838" y="754063"/>
            <a:ext cx="5424487" cy="3754437"/>
          </a:xfrm>
          <a:prstGeom prst="rect">
            <a:avLst/>
          </a:prstGeom>
          <a:noFill/>
          <a:ln w="12700">
            <a:solidFill>
              <a:prstClr val="black"/>
            </a:solidFill>
          </a:ln>
        </p:spPr>
        <p:txBody>
          <a:bodyPr vert="horz" lIns="92440" tIns="46219" rIns="92440" bIns="46219" rtlCol="0" anchor="ctr"/>
          <a:lstStyle/>
          <a:p>
            <a:endParaRPr lang="es-ES" dirty="0"/>
          </a:p>
        </p:txBody>
      </p:sp>
      <p:sp>
        <p:nvSpPr>
          <p:cNvPr id="5" name="4 Marcador de notas"/>
          <p:cNvSpPr>
            <a:spLocks noGrp="1"/>
          </p:cNvSpPr>
          <p:nvPr>
            <p:ph type="body" sz="quarter" idx="3"/>
          </p:nvPr>
        </p:nvSpPr>
        <p:spPr>
          <a:xfrm>
            <a:off x="688817" y="4758892"/>
            <a:ext cx="5510530" cy="4508419"/>
          </a:xfrm>
          <a:prstGeom prst="rect">
            <a:avLst/>
          </a:prstGeom>
        </p:spPr>
        <p:txBody>
          <a:bodyPr vert="horz" lIns="92440" tIns="46219" rIns="92440" bIns="46219"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4" y="9516045"/>
            <a:ext cx="2984870" cy="500936"/>
          </a:xfrm>
          <a:prstGeom prst="rect">
            <a:avLst/>
          </a:prstGeom>
        </p:spPr>
        <p:txBody>
          <a:bodyPr vert="horz" lIns="92440" tIns="46219" rIns="92440" bIns="46219" rtlCol="0" anchor="b"/>
          <a:lstStyle>
            <a:lvl1pPr algn="l">
              <a:defRPr sz="1200"/>
            </a:lvl1pPr>
          </a:lstStyle>
          <a:p>
            <a:endParaRPr lang="es-ES" dirty="0"/>
          </a:p>
        </p:txBody>
      </p:sp>
      <p:sp>
        <p:nvSpPr>
          <p:cNvPr id="7" name="6 Marcador de número de diapositiva"/>
          <p:cNvSpPr>
            <a:spLocks noGrp="1"/>
          </p:cNvSpPr>
          <p:nvPr>
            <p:ph type="sldNum" sz="quarter" idx="5"/>
          </p:nvPr>
        </p:nvSpPr>
        <p:spPr>
          <a:xfrm>
            <a:off x="3901699" y="9516045"/>
            <a:ext cx="2984870" cy="500936"/>
          </a:xfrm>
          <a:prstGeom prst="rect">
            <a:avLst/>
          </a:prstGeom>
        </p:spPr>
        <p:txBody>
          <a:bodyPr vert="horz" lIns="92440" tIns="46219" rIns="92440" bIns="46219" rtlCol="0" anchor="b"/>
          <a:lstStyle>
            <a:lvl1pPr algn="r">
              <a:defRPr sz="1200"/>
            </a:lvl1pPr>
          </a:lstStyle>
          <a:p>
            <a:fld id="{DF684819-29A4-41A2-9051-5759A5840FE0}" type="slidenum">
              <a:rPr lang="es-ES" smtClean="0"/>
              <a:t>‹Nº›</a:t>
            </a:fld>
            <a:endParaRPr lang="es-ES" dirty="0"/>
          </a:p>
        </p:txBody>
      </p:sp>
    </p:spTree>
    <p:extLst>
      <p:ext uri="{BB962C8B-B14F-4D97-AF65-F5344CB8AC3E}">
        <p14:creationId xmlns:p14="http://schemas.microsoft.com/office/powerpoint/2010/main" val="225135779"/>
      </p:ext>
    </p:extLst>
  </p:cSld>
  <p:clrMap bg1="lt1" tx1="dk1" bg2="lt2" tx2="dk2" accent1="accent1" accent2="accent2" accent3="accent3" accent4="accent4" accent5="accent5" accent6="accent6" hlink="hlink" folHlink="folHlink"/>
  <p:notesStyle>
    <a:lvl1pPr marL="0" algn="l" defTabSz="913960" rtl="0" eaLnBrk="1" latinLnBrk="0" hangingPunct="1">
      <a:defRPr sz="1200" kern="1200">
        <a:solidFill>
          <a:schemeClr val="tx1"/>
        </a:solidFill>
        <a:latin typeface="+mn-lt"/>
        <a:ea typeface="+mn-ea"/>
        <a:cs typeface="+mn-cs"/>
      </a:defRPr>
    </a:lvl1pPr>
    <a:lvl2pPr marL="456980" algn="l" defTabSz="913960" rtl="0" eaLnBrk="1" latinLnBrk="0" hangingPunct="1">
      <a:defRPr sz="1200" kern="1200">
        <a:solidFill>
          <a:schemeClr val="tx1"/>
        </a:solidFill>
        <a:latin typeface="+mn-lt"/>
        <a:ea typeface="+mn-ea"/>
        <a:cs typeface="+mn-cs"/>
      </a:defRPr>
    </a:lvl2pPr>
    <a:lvl3pPr marL="913960" algn="l" defTabSz="913960" rtl="0" eaLnBrk="1" latinLnBrk="0" hangingPunct="1">
      <a:defRPr sz="1200" kern="1200">
        <a:solidFill>
          <a:schemeClr val="tx1"/>
        </a:solidFill>
        <a:latin typeface="+mn-lt"/>
        <a:ea typeface="+mn-ea"/>
        <a:cs typeface="+mn-cs"/>
      </a:defRPr>
    </a:lvl3pPr>
    <a:lvl4pPr marL="1370941" algn="l" defTabSz="913960" rtl="0" eaLnBrk="1" latinLnBrk="0" hangingPunct="1">
      <a:defRPr sz="1200" kern="1200">
        <a:solidFill>
          <a:schemeClr val="tx1"/>
        </a:solidFill>
        <a:latin typeface="+mn-lt"/>
        <a:ea typeface="+mn-ea"/>
        <a:cs typeface="+mn-cs"/>
      </a:defRPr>
    </a:lvl4pPr>
    <a:lvl5pPr marL="1827921" algn="l" defTabSz="913960" rtl="0" eaLnBrk="1" latinLnBrk="0" hangingPunct="1">
      <a:defRPr sz="1200" kern="1200">
        <a:solidFill>
          <a:schemeClr val="tx1"/>
        </a:solidFill>
        <a:latin typeface="+mn-lt"/>
        <a:ea typeface="+mn-ea"/>
        <a:cs typeface="+mn-cs"/>
      </a:defRPr>
    </a:lvl5pPr>
    <a:lvl6pPr marL="2284902" algn="l" defTabSz="913960" rtl="0" eaLnBrk="1" latinLnBrk="0" hangingPunct="1">
      <a:defRPr sz="1200" kern="1200">
        <a:solidFill>
          <a:schemeClr val="tx1"/>
        </a:solidFill>
        <a:latin typeface="+mn-lt"/>
        <a:ea typeface="+mn-ea"/>
        <a:cs typeface="+mn-cs"/>
      </a:defRPr>
    </a:lvl6pPr>
    <a:lvl7pPr marL="2741882" algn="l" defTabSz="913960" rtl="0" eaLnBrk="1" latinLnBrk="0" hangingPunct="1">
      <a:defRPr sz="1200" kern="1200">
        <a:solidFill>
          <a:schemeClr val="tx1"/>
        </a:solidFill>
        <a:latin typeface="+mn-lt"/>
        <a:ea typeface="+mn-ea"/>
        <a:cs typeface="+mn-cs"/>
      </a:defRPr>
    </a:lvl7pPr>
    <a:lvl8pPr marL="3198862" algn="l" defTabSz="913960" rtl="0" eaLnBrk="1" latinLnBrk="0" hangingPunct="1">
      <a:defRPr sz="1200" kern="1200">
        <a:solidFill>
          <a:schemeClr val="tx1"/>
        </a:solidFill>
        <a:latin typeface="+mn-lt"/>
        <a:ea typeface="+mn-ea"/>
        <a:cs typeface="+mn-cs"/>
      </a:defRPr>
    </a:lvl8pPr>
    <a:lvl9pPr marL="3655841" algn="l" defTabSz="91396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254E9B7C-D9ED-04EE-D3BF-5FCF681EC1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65" r="20924"/>
          <a:stretch/>
        </p:blipFill>
        <p:spPr>
          <a:xfrm>
            <a:off x="-1" y="6317999"/>
            <a:ext cx="7833320" cy="582511"/>
          </a:xfrm>
          <a:prstGeom prst="rect">
            <a:avLst/>
          </a:prstGeom>
        </p:spPr>
      </p:pic>
      <p:pic>
        <p:nvPicPr>
          <p:cNvPr id="2" name="Imagen 1">
            <a:extLst>
              <a:ext uri="{FF2B5EF4-FFF2-40B4-BE49-F238E27FC236}">
                <a16:creationId xmlns:a16="http://schemas.microsoft.com/office/drawing/2014/main" id="{589698A0-0AD9-003F-3B3B-A58E09E4CD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flipH="1">
            <a:off x="2467178" y="-1584194"/>
            <a:ext cx="262506" cy="5196862"/>
          </a:xfrm>
          <a:prstGeom prst="rect">
            <a:avLst/>
          </a:prstGeom>
        </p:spPr>
      </p:pic>
      <p:pic>
        <p:nvPicPr>
          <p:cNvPr id="3" name="Imagen 2">
            <a:extLst>
              <a:ext uri="{FF2B5EF4-FFF2-40B4-BE49-F238E27FC236}">
                <a16:creationId xmlns:a16="http://schemas.microsoft.com/office/drawing/2014/main" id="{A301CB10-0EC0-2A03-EA8D-11C4D3DF66B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15635"/>
          <a:stretch/>
        </p:blipFill>
        <p:spPr>
          <a:xfrm>
            <a:off x="2" y="1"/>
            <a:ext cx="9905997" cy="900000"/>
          </a:xfrm>
          <a:prstGeom prst="rect">
            <a:avLst/>
          </a:prstGeom>
        </p:spPr>
      </p:pic>
      <p:pic>
        <p:nvPicPr>
          <p:cNvPr id="5" name="Imagen 4">
            <a:extLst>
              <a:ext uri="{FF2B5EF4-FFF2-40B4-BE49-F238E27FC236}">
                <a16:creationId xmlns:a16="http://schemas.microsoft.com/office/drawing/2014/main" id="{4DE270D0-D283-4600-EFEE-B6CBD434B247}"/>
              </a:ext>
            </a:extLst>
          </p:cNvPr>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7185248" y="309756"/>
            <a:ext cx="2231802" cy="274325"/>
          </a:xfrm>
          <a:prstGeom prst="rect">
            <a:avLst/>
          </a:prstGeom>
        </p:spPr>
      </p:pic>
      <p:pic>
        <p:nvPicPr>
          <p:cNvPr id="8" name="Imagen 7">
            <a:extLst>
              <a:ext uri="{FF2B5EF4-FFF2-40B4-BE49-F238E27FC236}">
                <a16:creationId xmlns:a16="http://schemas.microsoft.com/office/drawing/2014/main" id="{A84CD8F8-8233-8E9D-F5CA-9E03BB41C28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flipH="1">
            <a:off x="2467178" y="3850822"/>
            <a:ext cx="262506" cy="5196862"/>
          </a:xfrm>
          <a:prstGeom prst="rect">
            <a:avLst/>
          </a:prstGeom>
        </p:spPr>
      </p:pic>
      <p:pic>
        <p:nvPicPr>
          <p:cNvPr id="11" name="Imagen 10">
            <a:extLst>
              <a:ext uri="{FF2B5EF4-FFF2-40B4-BE49-F238E27FC236}">
                <a16:creationId xmlns:a16="http://schemas.microsoft.com/office/drawing/2014/main" id="{FF9039F8-CBFD-01A8-CBA8-1379B377BA0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4697" r="13480" b="-9355"/>
          <a:stretch/>
        </p:blipFill>
        <p:spPr>
          <a:xfrm>
            <a:off x="-1" y="1"/>
            <a:ext cx="9905997" cy="1556792"/>
          </a:xfrm>
          <a:prstGeom prst="rect">
            <a:avLst/>
          </a:prstGeom>
        </p:spPr>
      </p:pic>
      <p:sp>
        <p:nvSpPr>
          <p:cNvPr id="22" name="CuadroTexto 21">
            <a:extLst>
              <a:ext uri="{FF2B5EF4-FFF2-40B4-BE49-F238E27FC236}">
                <a16:creationId xmlns:a16="http://schemas.microsoft.com/office/drawing/2014/main" id="{D281D03B-E738-F2DF-3AC6-0EA109BABF60}"/>
              </a:ext>
            </a:extLst>
          </p:cNvPr>
          <p:cNvSpPr txBox="1"/>
          <p:nvPr userDrawn="1"/>
        </p:nvSpPr>
        <p:spPr>
          <a:xfrm>
            <a:off x="488950" y="6547699"/>
            <a:ext cx="4954656" cy="123111"/>
          </a:xfrm>
          <a:prstGeom prst="rect">
            <a:avLst/>
          </a:prstGeom>
          <a:noFill/>
        </p:spPr>
        <p:txBody>
          <a:bodyPr wrap="square" lIns="0" tIns="0" rIns="0" bIns="0">
            <a:spAutoFit/>
          </a:bodyPr>
          <a:lstStyle/>
          <a:p>
            <a:pPr algn="l"/>
            <a:r>
              <a:rPr lang="es-ES" sz="800" dirty="0">
                <a:solidFill>
                  <a:schemeClr val="bg1"/>
                </a:solidFill>
              </a:rPr>
              <a:t>AURREKONTUA ITXI ONDORENGO LABURPENA 2025</a:t>
            </a:r>
          </a:p>
        </p:txBody>
      </p:sp>
      <p:sp>
        <p:nvSpPr>
          <p:cNvPr id="4" name="Rectángulo 3">
            <a:extLst>
              <a:ext uri="{FF2B5EF4-FFF2-40B4-BE49-F238E27FC236}">
                <a16:creationId xmlns:a16="http://schemas.microsoft.com/office/drawing/2014/main" id="{351A3F5E-F185-01F9-F9E9-5561C8506C0B}"/>
              </a:ext>
            </a:extLst>
          </p:cNvPr>
          <p:cNvSpPr/>
          <p:nvPr userDrawn="1"/>
        </p:nvSpPr>
        <p:spPr>
          <a:xfrm>
            <a:off x="8216217" y="6337554"/>
            <a:ext cx="1224136" cy="540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dirty="0"/>
              <a:t>UDALAREN LOGOA</a:t>
            </a:r>
          </a:p>
        </p:txBody>
      </p:sp>
    </p:spTree>
    <p:extLst>
      <p:ext uri="{BB962C8B-B14F-4D97-AF65-F5344CB8AC3E}">
        <p14:creationId xmlns:p14="http://schemas.microsoft.com/office/powerpoint/2010/main" val="1646984267"/>
      </p:ext>
    </p:extLst>
  </p:cSld>
  <p:clrMapOvr>
    <a:masterClrMapping/>
  </p:clrMapOvr>
  <p:extLst>
    <p:ext uri="{DCECCB84-F9BA-43D5-87BE-67443E8EF086}">
      <p15:sldGuideLst xmlns:p15="http://schemas.microsoft.com/office/powerpoint/2012/main">
        <p15:guide id="1" orient="horz" pos="890" userDrawn="1">
          <p15:clr>
            <a:srgbClr val="FBAE40"/>
          </p15:clr>
        </p15:guide>
        <p15:guide id="3" orient="horz" pos="3838" userDrawn="1">
          <p15:clr>
            <a:srgbClr val="FBAE40"/>
          </p15:clr>
        </p15:guide>
        <p15:guide id="4" pos="306" userDrawn="1">
          <p15:clr>
            <a:srgbClr val="FBAE40"/>
          </p15:clr>
        </p15:guide>
        <p15:guide id="5" pos="5928" userDrawn="1">
          <p15:clr>
            <a:srgbClr val="FBAE40"/>
          </p15:clr>
        </p15:guide>
        <p15:guide id="6" orient="horz" pos="255"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19E42CD-C634-0618-FA35-97CC1B6B05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44517"/>
            <a:ext cx="9906000" cy="6858000"/>
          </a:xfrm>
          <a:prstGeom prst="rect">
            <a:avLst/>
          </a:prstGeom>
        </p:spPr>
      </p:pic>
      <p:pic>
        <p:nvPicPr>
          <p:cNvPr id="4" name="Imagen 3">
            <a:extLst>
              <a:ext uri="{FF2B5EF4-FFF2-40B4-BE49-F238E27FC236}">
                <a16:creationId xmlns:a16="http://schemas.microsoft.com/office/drawing/2014/main" id="{60A1B930-A726-E22A-1AE2-7E741C50EF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flipH="1">
            <a:off x="1963507" y="2223678"/>
            <a:ext cx="305916" cy="4232921"/>
          </a:xfrm>
          <a:prstGeom prst="rect">
            <a:avLst/>
          </a:prstGeom>
        </p:spPr>
      </p:pic>
      <p:sp>
        <p:nvSpPr>
          <p:cNvPr id="5" name="Rectángulo 4">
            <a:extLst>
              <a:ext uri="{FF2B5EF4-FFF2-40B4-BE49-F238E27FC236}">
                <a16:creationId xmlns:a16="http://schemas.microsoft.com/office/drawing/2014/main" id="{D5736DD0-7F8C-FF2F-B509-E9FFA4145F52}"/>
              </a:ext>
            </a:extLst>
          </p:cNvPr>
          <p:cNvSpPr/>
          <p:nvPr userDrawn="1"/>
        </p:nvSpPr>
        <p:spPr>
          <a:xfrm>
            <a:off x="0" y="1844675"/>
            <a:ext cx="4232275" cy="2342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B5E6F106-52A8-1108-4FFC-376DC74A1770}"/>
              </a:ext>
            </a:extLst>
          </p:cNvPr>
          <p:cNvSpPr txBox="1"/>
          <p:nvPr userDrawn="1"/>
        </p:nvSpPr>
        <p:spPr>
          <a:xfrm>
            <a:off x="0" y="5949281"/>
            <a:ext cx="9906000" cy="908720"/>
          </a:xfrm>
          <a:prstGeom prst="rect">
            <a:avLst/>
          </a:prstGeom>
          <a:solidFill>
            <a:schemeClr val="bg1"/>
          </a:solidFill>
          <a:ln>
            <a:noFill/>
          </a:ln>
        </p:spPr>
        <p:txBody>
          <a:bodyPr wrap="square" lIns="0" tIns="0" rIns="360000" bIns="0" rtlCol="0" anchor="ctr" anchorCtr="0">
            <a:noAutofit/>
          </a:bodyPr>
          <a:lstStyle/>
          <a:p>
            <a:pPr algn="r"/>
            <a:endParaRPr lang="es-ES" sz="2000" b="1" dirty="0">
              <a:solidFill>
                <a:schemeClr val="tx1">
                  <a:lumMod val="75000"/>
                  <a:lumOff val="25000"/>
                </a:schemeClr>
              </a:solidFill>
            </a:endParaRPr>
          </a:p>
        </p:txBody>
      </p:sp>
      <p:pic>
        <p:nvPicPr>
          <p:cNvPr id="8" name="Imagen 7">
            <a:extLst>
              <a:ext uri="{FF2B5EF4-FFF2-40B4-BE49-F238E27FC236}">
                <a16:creationId xmlns:a16="http://schemas.microsoft.com/office/drawing/2014/main" id="{7F4B94CC-D70F-C786-4FC5-631A1E6344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flipH="1">
            <a:off x="2026675" y="3922610"/>
            <a:ext cx="179579" cy="4232921"/>
          </a:xfrm>
          <a:prstGeom prst="rect">
            <a:avLst/>
          </a:prstGeom>
        </p:spPr>
      </p:pic>
    </p:spTree>
    <p:extLst>
      <p:ext uri="{BB962C8B-B14F-4D97-AF65-F5344CB8AC3E}">
        <p14:creationId xmlns:p14="http://schemas.microsoft.com/office/powerpoint/2010/main" val="28501639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504546"/>
      </p:ext>
    </p:extLst>
  </p:cSld>
  <p:clrMap bg1="lt1" tx1="dk1" bg2="lt2" tx2="dk2" accent1="accent1" accent2="accent2" accent3="accent3" accent4="accent4" accent5="accent5" accent6="accent6" hlink="hlink" folHlink="folHlink"/>
  <p:sldLayoutIdLst>
    <p:sldLayoutId id="2147483670" r:id="rId1"/>
    <p:sldLayoutId id="2147483671" r:id="rId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hyperlink" Target="https://www.eudel.eus/eu/argitalpenak/libro/guia_practica_para_iniciarse_en_el_alineamiento_del_presupuesto_municipal_con_los_objetivos_de_desarrollo_sostenible_guia_actualizada_en_septiembre_2024_ods_18"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eudel.eus/eu/argitalpenak/libro/guia_practica_para_iniciarse_en_el_alineamiento_del_presupuesto_municipal_con_los_objetivos_de_desarrollo_sostenible_guia_actualizada_en_septiembre_2024_ods_18"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295BFC9F-2952-4A78-3646-BFB2A92C5DB7}"/>
              </a:ext>
            </a:extLst>
          </p:cNvPr>
          <p:cNvGrpSpPr/>
          <p:nvPr/>
        </p:nvGrpSpPr>
        <p:grpSpPr>
          <a:xfrm>
            <a:off x="7833320" y="6165304"/>
            <a:ext cx="1692188" cy="485905"/>
            <a:chOff x="6105128" y="6183455"/>
            <a:chExt cx="1692188" cy="485905"/>
          </a:xfrm>
        </p:grpSpPr>
        <p:sp>
          <p:nvSpPr>
            <p:cNvPr id="2" name="Rectángulo 1">
              <a:extLst>
                <a:ext uri="{FF2B5EF4-FFF2-40B4-BE49-F238E27FC236}">
                  <a16:creationId xmlns:a16="http://schemas.microsoft.com/office/drawing/2014/main" id="{FCCC8FF1-67C1-C635-31C2-9560251C1DC5}"/>
                </a:ext>
              </a:extLst>
            </p:cNvPr>
            <p:cNvSpPr/>
            <p:nvPr/>
          </p:nvSpPr>
          <p:spPr>
            <a:xfrm>
              <a:off x="6105128" y="6183455"/>
              <a:ext cx="1692188" cy="48590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u-ES" noProof="0" dirty="0"/>
            </a:p>
          </p:txBody>
        </p:sp>
        <p:sp>
          <p:nvSpPr>
            <p:cNvPr id="3" name="CuadroTexto 2">
              <a:extLst>
                <a:ext uri="{FF2B5EF4-FFF2-40B4-BE49-F238E27FC236}">
                  <a16:creationId xmlns:a16="http://schemas.microsoft.com/office/drawing/2014/main" id="{286EFBF9-E409-6EC5-4B3A-2F3A91E60D69}"/>
                </a:ext>
              </a:extLst>
            </p:cNvPr>
            <p:cNvSpPr txBox="1"/>
            <p:nvPr/>
          </p:nvSpPr>
          <p:spPr>
            <a:xfrm>
              <a:off x="6249144" y="6309320"/>
              <a:ext cx="1360376" cy="153888"/>
            </a:xfrm>
            <a:prstGeom prst="rect">
              <a:avLst/>
            </a:prstGeom>
            <a:noFill/>
          </p:spPr>
          <p:txBody>
            <a:bodyPr wrap="square" lIns="0" tIns="0" rIns="0" bIns="0" rtlCol="0">
              <a:spAutoFit/>
            </a:bodyPr>
            <a:lstStyle/>
            <a:p>
              <a:pPr algn="ctr"/>
              <a:r>
                <a:rPr lang="eu-ES" sz="1000" noProof="0" dirty="0">
                  <a:solidFill>
                    <a:schemeClr val="bg1"/>
                  </a:solidFill>
                </a:rPr>
                <a:t>UDALAREN LOGOA</a:t>
              </a:r>
            </a:p>
          </p:txBody>
        </p:sp>
      </p:grpSp>
      <p:sp>
        <p:nvSpPr>
          <p:cNvPr id="5" name="CuadroTexto 4">
            <a:extLst>
              <a:ext uri="{FF2B5EF4-FFF2-40B4-BE49-F238E27FC236}">
                <a16:creationId xmlns:a16="http://schemas.microsoft.com/office/drawing/2014/main" id="{B3362E91-F049-EA92-0251-1F52E47D768E}"/>
              </a:ext>
            </a:extLst>
          </p:cNvPr>
          <p:cNvSpPr txBox="1"/>
          <p:nvPr/>
        </p:nvSpPr>
        <p:spPr>
          <a:xfrm>
            <a:off x="560512" y="2674480"/>
            <a:ext cx="3285327" cy="830997"/>
          </a:xfrm>
          <a:prstGeom prst="rect">
            <a:avLst/>
          </a:prstGeom>
          <a:noFill/>
        </p:spPr>
        <p:txBody>
          <a:bodyPr wrap="square" lIns="0" tIns="0" rIns="0" bIns="0">
            <a:spAutoFit/>
          </a:bodyPr>
          <a:lstStyle/>
          <a:p>
            <a:pPr algn="r"/>
            <a:r>
              <a:rPr lang="eu-ES" sz="1800" b="1" noProof="0" dirty="0">
                <a:solidFill>
                  <a:schemeClr val="tx1">
                    <a:lumMod val="65000"/>
                    <a:lumOff val="35000"/>
                  </a:schemeClr>
                </a:solidFill>
              </a:rPr>
              <a:t>AURREKONTUA ITXI ONDORENGO LABURPENA </a:t>
            </a:r>
          </a:p>
          <a:p>
            <a:pPr algn="r"/>
            <a:r>
              <a:rPr lang="eu-ES" sz="1800" b="1" noProof="0" dirty="0">
                <a:solidFill>
                  <a:schemeClr val="tx1">
                    <a:lumMod val="65000"/>
                    <a:lumOff val="35000"/>
                  </a:schemeClr>
                </a:solidFill>
              </a:rPr>
              <a:t>2025</a:t>
            </a:r>
          </a:p>
        </p:txBody>
      </p:sp>
    </p:spTree>
    <p:extLst>
      <p:ext uri="{BB962C8B-B14F-4D97-AF65-F5344CB8AC3E}">
        <p14:creationId xmlns:p14="http://schemas.microsoft.com/office/powerpoint/2010/main" val="877027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58B77-2AE1-E4D2-4FBF-C5D6AA7210C8}"/>
            </a:ext>
          </a:extLst>
        </p:cNvPr>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7CA8CD44-69DF-F0BB-E39E-E26882B8E78B}"/>
              </a:ext>
            </a:extLst>
          </p:cNvPr>
          <p:cNvGraphicFramePr>
            <a:graphicFrameLocks noGrp="1"/>
          </p:cNvGraphicFramePr>
          <p:nvPr>
            <p:extLst>
              <p:ext uri="{D42A27DB-BD31-4B8C-83A1-F6EECF244321}">
                <p14:modId xmlns:p14="http://schemas.microsoft.com/office/powerpoint/2010/main" val="1661975451"/>
              </p:ext>
            </p:extLst>
          </p:nvPr>
        </p:nvGraphicFramePr>
        <p:xfrm>
          <a:off x="497605" y="1484784"/>
          <a:ext cx="8919446" cy="3373920"/>
        </p:xfrm>
        <a:graphic>
          <a:graphicData uri="http://schemas.openxmlformats.org/drawingml/2006/table">
            <a:tbl>
              <a:tblPr firstRow="1" bandRow="1">
                <a:tableStyleId>{2D5ABB26-0587-4C30-8999-92F81FD0307C}</a:tableStyleId>
              </a:tblPr>
              <a:tblGrid>
                <a:gridCol w="668959">
                  <a:extLst>
                    <a:ext uri="{9D8B030D-6E8A-4147-A177-3AD203B41FA5}">
                      <a16:colId xmlns:a16="http://schemas.microsoft.com/office/drawing/2014/main" val="3353379951"/>
                    </a:ext>
                  </a:extLst>
                </a:gridCol>
                <a:gridCol w="4682710">
                  <a:extLst>
                    <a:ext uri="{9D8B030D-6E8A-4147-A177-3AD203B41FA5}">
                      <a16:colId xmlns:a16="http://schemas.microsoft.com/office/drawing/2014/main" val="3959742473"/>
                    </a:ext>
                  </a:extLst>
                </a:gridCol>
                <a:gridCol w="1783889">
                  <a:extLst>
                    <a:ext uri="{9D8B030D-6E8A-4147-A177-3AD203B41FA5}">
                      <a16:colId xmlns:a16="http://schemas.microsoft.com/office/drawing/2014/main" val="2877607729"/>
                    </a:ext>
                  </a:extLst>
                </a:gridCol>
                <a:gridCol w="1783888">
                  <a:extLst>
                    <a:ext uri="{9D8B030D-6E8A-4147-A177-3AD203B41FA5}">
                      <a16:colId xmlns:a16="http://schemas.microsoft.com/office/drawing/2014/main" val="2354288396"/>
                    </a:ext>
                  </a:extLst>
                </a:gridCol>
              </a:tblGrid>
              <a:tr h="373453">
                <a:tc>
                  <a:txBody>
                    <a:bodyPr/>
                    <a:lstStyle/>
                    <a:p>
                      <a:pPr algn="ctr"/>
                      <a:r>
                        <a:rPr lang="eu-ES" sz="900" b="1" dirty="0">
                          <a:solidFill>
                            <a:schemeClr val="bg1"/>
                          </a:solidFill>
                        </a:rPr>
                        <a:t>GJH</a:t>
                      </a:r>
                    </a:p>
                  </a:txBody>
                  <a:tcPr marT="144000" marB="144000" anchor="ctr">
                    <a:lnL w="317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l"/>
                      <a:r>
                        <a:rPr lang="eu-ES" sz="900" b="1" dirty="0">
                          <a:solidFill>
                            <a:schemeClr val="bg1"/>
                          </a:solidFill>
                        </a:rPr>
                        <a:t>ADIERAZLEA</a:t>
                      </a:r>
                    </a:p>
                  </a:txBody>
                  <a:tcPr marT="144000" marB="14400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r>
                        <a:rPr lang="eu-ES" sz="900" b="1" dirty="0">
                          <a:solidFill>
                            <a:schemeClr val="bg1"/>
                          </a:solidFill>
                        </a:rPr>
                        <a:t>ESKURA DAGOEN </a:t>
                      </a:r>
                    </a:p>
                    <a:p>
                      <a:pPr algn="ctr"/>
                      <a:r>
                        <a:rPr lang="eu-ES" sz="900" b="1" dirty="0">
                          <a:solidFill>
                            <a:schemeClr val="bg1"/>
                          </a:solidFill>
                        </a:rPr>
                        <a:t>AZKEN BALIOA</a:t>
                      </a:r>
                    </a:p>
                  </a:txBody>
                  <a:tcPr marT="144000" marB="14400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r>
                        <a:rPr lang="eu-ES" sz="900" b="1" dirty="0">
                          <a:solidFill>
                            <a:schemeClr val="bg1"/>
                          </a:solidFill>
                        </a:rPr>
                        <a:t>ALDERATZEKO BALIOA</a:t>
                      </a:r>
                    </a:p>
                  </a:txBody>
                  <a:tcPr marT="144000" marB="144000" anchor="ctr">
                    <a:lnL w="31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640139190"/>
                  </a:ext>
                </a:extLst>
              </a:tr>
              <a:tr h="445974">
                <a:tc>
                  <a:txBody>
                    <a:bodyPr/>
                    <a:lstStyle/>
                    <a:p>
                      <a:endParaRPr lang="eu-ES" noProof="0" dirty="0"/>
                    </a:p>
                  </a:txBody>
                  <a:tcPr marT="144000" marB="144000">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eu-ES" sz="900" dirty="0"/>
                        <a:t>Biztanleko instalatutako energia berriztagarrien potentzia: eguzki termikoa + hidroelektrikoa + eolikoa (kW)</a:t>
                      </a:r>
                    </a:p>
                  </a:txBody>
                  <a:tcPr marT="144000" marB="144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u-ES" sz="900" noProof="0" dirty="0"/>
                        <a:t>xx kW (2024)</a:t>
                      </a:r>
                    </a:p>
                  </a:txBody>
                  <a:tcPr marT="144000" marB="144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u-ES" sz="900" noProof="0" dirty="0"/>
                        <a:t>xx kW (2015)</a:t>
                      </a:r>
                    </a:p>
                  </a:txBody>
                  <a:tcPr marT="144000" marB="144000">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2251703"/>
                  </a:ext>
                </a:extLst>
              </a:tr>
              <a:tr h="0">
                <a:tc>
                  <a:txBody>
                    <a:bodyPr/>
                    <a:lstStyle/>
                    <a:p>
                      <a:endParaRPr lang="eu-ES" noProof="0" dirty="0"/>
                    </a:p>
                  </a:txBody>
                  <a:tcPr marT="144000" marB="144000">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eu-ES" sz="900" dirty="0"/>
                        <a:t>Langabezia tasa (%)</a:t>
                      </a:r>
                    </a:p>
                  </a:txBody>
                  <a:tcPr marT="144000" marB="144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u-ES" sz="900" noProof="0" dirty="0"/>
                        <a:t>X,x% (2024)</a:t>
                      </a:r>
                    </a:p>
                  </a:txBody>
                  <a:tcPr marT="144000" marB="144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u-ES" sz="900" noProof="0" dirty="0"/>
                        <a:t>X,x% (2015)</a:t>
                      </a:r>
                    </a:p>
                  </a:txBody>
                  <a:tcPr marT="144000" marB="144000">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4171937"/>
                  </a:ext>
                </a:extLst>
              </a:tr>
              <a:tr h="445974">
                <a:tc>
                  <a:txBody>
                    <a:bodyPr/>
                    <a:lstStyle/>
                    <a:p>
                      <a:endParaRPr lang="eu-ES" noProof="0" dirty="0"/>
                    </a:p>
                  </a:txBody>
                  <a:tcPr marT="144000" marB="144000">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endParaRPr lang="eu-ES" sz="1200" noProof="0" dirty="0"/>
                    </a:p>
                  </a:txBody>
                  <a:tcPr marT="144000" marB="144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u-ES" sz="1200" noProof="0" dirty="0"/>
                    </a:p>
                  </a:txBody>
                  <a:tcPr marT="144000" marB="144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u-ES" sz="1200" noProof="0" dirty="0"/>
                    </a:p>
                  </a:txBody>
                  <a:tcPr marT="144000" marB="144000">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1528977"/>
                  </a:ext>
                </a:extLst>
              </a:tr>
              <a:tr h="445974">
                <a:tc>
                  <a:txBody>
                    <a:bodyPr/>
                    <a:lstStyle/>
                    <a:p>
                      <a:endParaRPr lang="eu-ES" noProof="0" dirty="0"/>
                    </a:p>
                  </a:txBody>
                  <a:tcPr marT="144000" marB="144000">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endParaRPr lang="eu-ES" sz="1200" noProof="0" dirty="0"/>
                    </a:p>
                  </a:txBody>
                  <a:tcPr marT="144000" marB="144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u-ES" sz="1200" noProof="0" dirty="0"/>
                    </a:p>
                  </a:txBody>
                  <a:tcPr marT="144000" marB="144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u-ES" sz="1200" noProof="0" dirty="0"/>
                    </a:p>
                  </a:txBody>
                  <a:tcPr marT="144000" marB="144000">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6482357"/>
                  </a:ext>
                </a:extLst>
              </a:tr>
              <a:tr h="445974">
                <a:tc>
                  <a:txBody>
                    <a:bodyPr/>
                    <a:lstStyle/>
                    <a:p>
                      <a:endParaRPr lang="eu-ES" noProof="0" dirty="0"/>
                    </a:p>
                  </a:txBody>
                  <a:tcPr marT="144000" marB="144000">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endParaRPr lang="eu-ES" sz="1200" noProof="0" dirty="0"/>
                    </a:p>
                  </a:txBody>
                  <a:tcPr marT="144000" marB="144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u-ES" sz="1200" noProof="0" dirty="0"/>
                    </a:p>
                  </a:txBody>
                  <a:tcPr marT="144000" marB="144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u-ES" sz="1200" noProof="0" dirty="0"/>
                    </a:p>
                  </a:txBody>
                  <a:tcPr marT="144000" marB="144000">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8693289"/>
                  </a:ext>
                </a:extLst>
              </a:tr>
            </a:tbl>
          </a:graphicData>
        </a:graphic>
      </p:graphicFrame>
      <p:sp>
        <p:nvSpPr>
          <p:cNvPr id="27" name="Shape 91">
            <a:extLst>
              <a:ext uri="{FF2B5EF4-FFF2-40B4-BE49-F238E27FC236}">
                <a16:creationId xmlns:a16="http://schemas.microsoft.com/office/drawing/2014/main" id="{23E97E7D-128C-2BBB-6FDF-1E0A7361E400}"/>
              </a:ext>
            </a:extLst>
          </p:cNvPr>
          <p:cNvSpPr txBox="1">
            <a:spLocks/>
          </p:cNvSpPr>
          <p:nvPr/>
        </p:nvSpPr>
        <p:spPr>
          <a:xfrm>
            <a:off x="488950" y="404664"/>
            <a:ext cx="8784976" cy="230832"/>
          </a:xfrm>
          <a:prstGeom prst="rect">
            <a:avLst/>
          </a:prstGeom>
        </p:spPr>
        <p:txBody>
          <a:bodyPr spcFirstLastPara="1" wrap="square" lIns="0" tIns="0" rIns="0" bIns="0" anchor="t" anchorCtr="0">
            <a:spAutoFit/>
          </a:bodyPr>
          <a:lstStyle>
            <a:defPPr>
              <a:defRPr lang="es-ES"/>
            </a:defPPr>
            <a:lvl1pPr defTabSz="914400" eaLnBrk="0" fontAlgn="base" hangingPunct="0">
              <a:spcBef>
                <a:spcPts val="0"/>
              </a:spcBef>
              <a:spcAft>
                <a:spcPts val="0"/>
              </a:spcAft>
              <a:buClr>
                <a:srgbClr val="F67031"/>
              </a:buClr>
              <a:buSzPts val="3000"/>
              <a:defRPr sz="2000" b="1">
                <a:solidFill>
                  <a:srgbClr val="F5A623"/>
                </a:solidFill>
                <a:latin typeface="Arial Rounded MT Bold" panose="020F0704030504030204" pitchFamily="34" charset="0"/>
                <a:ea typeface="Nunito Sans"/>
                <a:cs typeface="Arial" panose="020B0604020202020204" pitchFamily="34" charset="0"/>
              </a:defRPr>
            </a:lvl1pPr>
            <a:lvl2pPr algn="ctr" eaLnBrk="0" fontAlgn="base" hangingPunct="0">
              <a:spcBef>
                <a:spcPct val="0"/>
              </a:spcBef>
              <a:spcAft>
                <a:spcPct val="0"/>
              </a:spcAft>
              <a:defRPr sz="4400">
                <a:latin typeface="Calibri" pitchFamily="34" charset="0"/>
              </a:defRPr>
            </a:lvl2pPr>
            <a:lvl3pPr algn="ctr" eaLnBrk="0" fontAlgn="base" hangingPunct="0">
              <a:spcBef>
                <a:spcPct val="0"/>
              </a:spcBef>
              <a:spcAft>
                <a:spcPct val="0"/>
              </a:spcAft>
              <a:defRPr sz="4400">
                <a:latin typeface="Calibri" pitchFamily="34" charset="0"/>
              </a:defRPr>
            </a:lvl3pPr>
            <a:lvl4pPr algn="ctr" eaLnBrk="0" fontAlgn="base" hangingPunct="0">
              <a:spcBef>
                <a:spcPct val="0"/>
              </a:spcBef>
              <a:spcAft>
                <a:spcPct val="0"/>
              </a:spcAft>
              <a:defRPr sz="4400">
                <a:latin typeface="Calibri" pitchFamily="34" charset="0"/>
              </a:defRPr>
            </a:lvl4pPr>
            <a:lvl5pPr algn="ctr" eaLnBrk="0" fontAlgn="base" hangingPunct="0">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u-ES" sz="1500" noProof="0" dirty="0">
                <a:solidFill>
                  <a:schemeClr val="bg1"/>
                </a:solidFill>
                <a:latin typeface="+mn-lt"/>
                <a:sym typeface="Nunito Sans"/>
              </a:rPr>
              <a:t>UDALERRIEKO ADIERAZLE </a:t>
            </a:r>
            <a:r>
              <a:rPr lang="eu-ES" sz="1500" b="0" noProof="0" dirty="0">
                <a:solidFill>
                  <a:schemeClr val="bg1"/>
                </a:solidFill>
                <a:latin typeface="+mn-lt"/>
                <a:sym typeface="Nunito Sans"/>
              </a:rPr>
              <a:t>NABARMENEN BILAKAERA</a:t>
            </a:r>
          </a:p>
        </p:txBody>
      </p:sp>
      <p:sp>
        <p:nvSpPr>
          <p:cNvPr id="4" name="Rectángulo: esquinas redondeadas 3">
            <a:extLst>
              <a:ext uri="{FF2B5EF4-FFF2-40B4-BE49-F238E27FC236}">
                <a16:creationId xmlns:a16="http://schemas.microsoft.com/office/drawing/2014/main" id="{A389F8CF-0A15-1E14-DA51-3A1F82215D0B}"/>
              </a:ext>
            </a:extLst>
          </p:cNvPr>
          <p:cNvSpPr/>
          <p:nvPr/>
        </p:nvSpPr>
        <p:spPr>
          <a:xfrm>
            <a:off x="638831" y="5085184"/>
            <a:ext cx="8640960" cy="936104"/>
          </a:xfrm>
          <a:prstGeom prst="roundRect">
            <a:avLst/>
          </a:prstGeom>
          <a:solidFill>
            <a:srgbClr val="A5002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08000" indent="-108000">
              <a:spcAft>
                <a:spcPts val="300"/>
              </a:spcAft>
              <a:buFont typeface="Wingdings" panose="05000000000000000000" pitchFamily="2" charset="2"/>
              <a:buChar char="§"/>
            </a:pPr>
            <a:r>
              <a:rPr lang="eu-ES" sz="1000" dirty="0"/>
              <a:t>Atal honetan, batez ere, udalerriaren jarduera-adierazleak sartzea</a:t>
            </a:r>
          </a:p>
          <a:p>
            <a:pPr marL="108000" indent="-108000">
              <a:spcAft>
                <a:spcPts val="300"/>
              </a:spcAft>
              <a:buFont typeface="Wingdings" panose="05000000000000000000" pitchFamily="2" charset="2"/>
              <a:buChar char="§"/>
            </a:pPr>
            <a:r>
              <a:rPr lang="eu-ES" sz="1000" dirty="0"/>
              <a:t>Udalerri bakoitzak estrategikoenak iruditzen zaizkion adierazleak ezar ditzake. Ikus “AURKEZPENA ETA ADIERAZLEEN ERANSKINA” dokumentuan proposatutako adierazleak</a:t>
            </a:r>
          </a:p>
          <a:p>
            <a:pPr marL="108000" indent="-108000">
              <a:spcAft>
                <a:spcPts val="300"/>
              </a:spcAft>
              <a:buFont typeface="Wingdings" panose="05000000000000000000" pitchFamily="2" charset="2"/>
              <a:buChar char="§"/>
            </a:pPr>
            <a:r>
              <a:rPr lang="eu-ES" sz="1000" dirty="0"/>
              <a:t>Alderatzeko balioa nahi dena izan daiteke (2015 = Agenda 2030en hasiera; agintaldi hasiera...).</a:t>
            </a:r>
          </a:p>
        </p:txBody>
      </p:sp>
      <p:pic>
        <p:nvPicPr>
          <p:cNvPr id="1026" name="Picture 2" descr="Garapen Jasangarrirako 7. helburua: energia irisgarria eta ez kutsagarria -  Wikipedia, entziklopedia askea.">
            <a:extLst>
              <a:ext uri="{FF2B5EF4-FFF2-40B4-BE49-F238E27FC236}">
                <a16:creationId xmlns:a16="http://schemas.microsoft.com/office/drawing/2014/main" id="{C7B3317E-57A9-3593-A1F2-370FF7D848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462" y="2118671"/>
            <a:ext cx="439505" cy="4395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arapen Jasangarrirako 8. helburua: lan duina eta hazkunde ekonomikoa -  Wikipedia, entziklopedia askea.">
            <a:extLst>
              <a:ext uri="{FF2B5EF4-FFF2-40B4-BE49-F238E27FC236}">
                <a16:creationId xmlns:a16="http://schemas.microsoft.com/office/drawing/2014/main" id="{8CC3AFBF-6C29-3A37-F413-71BACA415E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354" y="2689248"/>
            <a:ext cx="451720" cy="451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73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02CAD-D92B-0626-B895-253072FF7244}"/>
            </a:ext>
          </a:extLst>
        </p:cNvPr>
        <p:cNvGrpSpPr/>
        <p:nvPr/>
      </p:nvGrpSpPr>
      <p:grpSpPr>
        <a:xfrm>
          <a:off x="0" y="0"/>
          <a:ext cx="0" cy="0"/>
          <a:chOff x="0" y="0"/>
          <a:chExt cx="0" cy="0"/>
        </a:xfrm>
      </p:grpSpPr>
      <p:sp>
        <p:nvSpPr>
          <p:cNvPr id="4" name="Shape 91">
            <a:extLst>
              <a:ext uri="{FF2B5EF4-FFF2-40B4-BE49-F238E27FC236}">
                <a16:creationId xmlns:a16="http://schemas.microsoft.com/office/drawing/2014/main" id="{316B5DB0-907F-E312-F2FD-AF9CE17A240E}"/>
              </a:ext>
            </a:extLst>
          </p:cNvPr>
          <p:cNvSpPr txBox="1">
            <a:spLocks/>
          </p:cNvSpPr>
          <p:nvPr/>
        </p:nvSpPr>
        <p:spPr>
          <a:xfrm>
            <a:off x="488950" y="404664"/>
            <a:ext cx="8784976" cy="230832"/>
          </a:xfrm>
          <a:prstGeom prst="rect">
            <a:avLst/>
          </a:prstGeom>
        </p:spPr>
        <p:txBody>
          <a:bodyPr spcFirstLastPara="1" wrap="square" lIns="0" tIns="0" rIns="0" bIns="0" anchor="t" anchorCtr="0">
            <a:spAutoFit/>
          </a:bodyPr>
          <a:lstStyle>
            <a:defPPr>
              <a:defRPr lang="es-ES"/>
            </a:defPPr>
            <a:lvl1pPr defTabSz="914400" eaLnBrk="0" fontAlgn="base" hangingPunct="0">
              <a:spcBef>
                <a:spcPts val="0"/>
              </a:spcBef>
              <a:spcAft>
                <a:spcPts val="0"/>
              </a:spcAft>
              <a:buClr>
                <a:srgbClr val="F67031"/>
              </a:buClr>
              <a:buSzPts val="3000"/>
              <a:defRPr sz="2000" b="1">
                <a:solidFill>
                  <a:srgbClr val="F5A623"/>
                </a:solidFill>
                <a:latin typeface="Arial Rounded MT Bold" panose="020F0704030504030204" pitchFamily="34" charset="0"/>
                <a:ea typeface="Nunito Sans"/>
                <a:cs typeface="Arial" panose="020B0604020202020204" pitchFamily="34" charset="0"/>
              </a:defRPr>
            </a:lvl1pPr>
            <a:lvl2pPr algn="ctr" eaLnBrk="0" fontAlgn="base" hangingPunct="0">
              <a:spcBef>
                <a:spcPct val="0"/>
              </a:spcBef>
              <a:spcAft>
                <a:spcPct val="0"/>
              </a:spcAft>
              <a:defRPr sz="4400">
                <a:latin typeface="Calibri" pitchFamily="34" charset="0"/>
              </a:defRPr>
            </a:lvl2pPr>
            <a:lvl3pPr algn="ctr" eaLnBrk="0" fontAlgn="base" hangingPunct="0">
              <a:spcBef>
                <a:spcPct val="0"/>
              </a:spcBef>
              <a:spcAft>
                <a:spcPct val="0"/>
              </a:spcAft>
              <a:defRPr sz="4400">
                <a:latin typeface="Calibri" pitchFamily="34" charset="0"/>
              </a:defRPr>
            </a:lvl3pPr>
            <a:lvl4pPr algn="ctr" eaLnBrk="0" fontAlgn="base" hangingPunct="0">
              <a:spcBef>
                <a:spcPct val="0"/>
              </a:spcBef>
              <a:spcAft>
                <a:spcPct val="0"/>
              </a:spcAft>
              <a:defRPr sz="4400">
                <a:latin typeface="Calibri" pitchFamily="34" charset="0"/>
              </a:defRPr>
            </a:lvl4pPr>
            <a:lvl5pPr algn="ctr" eaLnBrk="0" fontAlgn="base" hangingPunct="0">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u-ES" sz="1500" noProof="0" dirty="0">
                <a:solidFill>
                  <a:schemeClr val="bg1"/>
                </a:solidFill>
                <a:latin typeface="+mn-lt"/>
                <a:sym typeface="Nunito Sans"/>
              </a:rPr>
              <a:t>OHIKO GALDERAK</a:t>
            </a:r>
          </a:p>
        </p:txBody>
      </p:sp>
      <p:sp>
        <p:nvSpPr>
          <p:cNvPr id="2" name="CuadroTexto 1">
            <a:extLst>
              <a:ext uri="{FF2B5EF4-FFF2-40B4-BE49-F238E27FC236}">
                <a16:creationId xmlns:a16="http://schemas.microsoft.com/office/drawing/2014/main" id="{79C0307E-3995-C0AF-0CA1-56E0CCEDB290}"/>
              </a:ext>
            </a:extLst>
          </p:cNvPr>
          <p:cNvSpPr txBox="1"/>
          <p:nvPr/>
        </p:nvSpPr>
        <p:spPr>
          <a:xfrm>
            <a:off x="467468" y="1268760"/>
            <a:ext cx="4248000" cy="2516073"/>
          </a:xfrm>
          <a:prstGeom prst="rect">
            <a:avLst/>
          </a:prstGeom>
          <a:noFill/>
        </p:spPr>
        <p:txBody>
          <a:bodyPr wrap="square" rtlCol="0">
            <a:spAutoFit/>
          </a:bodyPr>
          <a:lstStyle/>
          <a:p>
            <a:r>
              <a:rPr lang="eu-ES" sz="1200" b="1" noProof="0" dirty="0">
                <a:solidFill>
                  <a:schemeClr val="bg1"/>
                </a:solidFill>
                <a:highlight>
                  <a:srgbClr val="B7B7B7"/>
                </a:highlight>
              </a:rPr>
              <a:t>NOLA EGITEN ETA ONARTZEN DA UDAL AURREKONTUA IXTEKO TXOSTENA?</a:t>
            </a:r>
          </a:p>
          <a:p>
            <a:pPr algn="just"/>
            <a:endParaRPr lang="eu-ES" sz="1100" noProof="0" dirty="0"/>
          </a:p>
          <a:p>
            <a:pPr algn="just">
              <a:spcAft>
                <a:spcPts val="300"/>
              </a:spcAft>
            </a:pPr>
            <a:r>
              <a:rPr lang="eu-ES" sz="1100" dirty="0"/>
              <a:t>Hona hemen prozesua:</a:t>
            </a:r>
          </a:p>
          <a:p>
            <a:pPr algn="just">
              <a:spcAft>
                <a:spcPts val="300"/>
              </a:spcAft>
            </a:pPr>
            <a:r>
              <a:rPr lang="eu-ES" sz="1100" dirty="0"/>
              <a:t>1.- Udaleko kontu-hartzailetzak egiten du itxierako txostena.</a:t>
            </a:r>
          </a:p>
          <a:p>
            <a:pPr algn="just">
              <a:spcAft>
                <a:spcPts val="300"/>
              </a:spcAft>
            </a:pPr>
            <a:r>
              <a:rPr lang="eu-ES" sz="1100" dirty="0"/>
              <a:t>2.- Txostena egindakoan osoko bilkuran aurkezten da. </a:t>
            </a:r>
          </a:p>
          <a:p>
            <a:pPr algn="just">
              <a:spcAft>
                <a:spcPts val="300"/>
              </a:spcAft>
            </a:pPr>
            <a:r>
              <a:rPr lang="eu-ES" sz="1100" dirty="0"/>
              <a:t>3.- Osoko bilkurako zinegotziek aztertzen dute txostena, eta argibideak edo doikuntzak eska ditzakete.</a:t>
            </a:r>
          </a:p>
          <a:p>
            <a:pPr algn="just">
              <a:spcAft>
                <a:spcPts val="300"/>
              </a:spcAft>
            </a:pPr>
            <a:r>
              <a:rPr lang="eu-ES" sz="1100" dirty="0"/>
              <a:t>4.- Osoko bilkuran eztabaidatu egiten da txostena, eta galdera edo kezka guztiak erantzuten dira. Amaitzeko, bozkatu egiten da Itxierako Txostena onartzeko.</a:t>
            </a:r>
          </a:p>
          <a:p>
            <a:pPr algn="just"/>
            <a:r>
              <a:rPr lang="eu-ES" sz="1100" dirty="0"/>
              <a:t>5.- Onartu ondoren, laburpena argitaratzen da </a:t>
            </a:r>
            <a:r>
              <a:rPr lang="eu-ES" sz="1100" dirty="0" err="1"/>
              <a:t>xxxxko</a:t>
            </a:r>
            <a:r>
              <a:rPr lang="eu-ES" sz="1100" dirty="0"/>
              <a:t> Aldizkari Ofizialean eta dokumentu osoa udalaren webgunean.</a:t>
            </a:r>
          </a:p>
        </p:txBody>
      </p:sp>
      <p:sp>
        <p:nvSpPr>
          <p:cNvPr id="3" name="CuadroTexto 2">
            <a:extLst>
              <a:ext uri="{FF2B5EF4-FFF2-40B4-BE49-F238E27FC236}">
                <a16:creationId xmlns:a16="http://schemas.microsoft.com/office/drawing/2014/main" id="{9DDAFDB5-2478-3882-58C0-E4E817279FF2}"/>
              </a:ext>
            </a:extLst>
          </p:cNvPr>
          <p:cNvSpPr txBox="1"/>
          <p:nvPr/>
        </p:nvSpPr>
        <p:spPr>
          <a:xfrm>
            <a:off x="5241032" y="1268760"/>
            <a:ext cx="4248000" cy="4693593"/>
          </a:xfrm>
          <a:prstGeom prst="rect">
            <a:avLst/>
          </a:prstGeom>
          <a:noFill/>
        </p:spPr>
        <p:txBody>
          <a:bodyPr wrap="square" rtlCol="0">
            <a:spAutoFit/>
          </a:bodyPr>
          <a:lstStyle/>
          <a:p>
            <a:r>
              <a:rPr lang="eu-ES" sz="1200" b="1" noProof="0" dirty="0">
                <a:solidFill>
                  <a:schemeClr val="bg1"/>
                </a:solidFill>
                <a:highlight>
                  <a:srgbClr val="B7B7B7"/>
                </a:highlight>
              </a:rPr>
              <a:t>ZER DA KONTUAN HARTZEKO GARRANTZITSUA UDAL AURREKONTUAREN ITXIERA INTERPRETATZERAKOAN?</a:t>
            </a:r>
          </a:p>
          <a:p>
            <a:pPr algn="just"/>
            <a:endParaRPr lang="eu-ES" sz="1100" b="1" noProof="0" dirty="0"/>
          </a:p>
          <a:p>
            <a:pPr algn="just">
              <a:spcAft>
                <a:spcPts val="300"/>
              </a:spcAft>
            </a:pPr>
            <a:r>
              <a:rPr lang="eu-ES" sz="1100" dirty="0"/>
              <a:t>2 elementurik nabarmenenak honako hauek dira:</a:t>
            </a:r>
          </a:p>
          <a:p>
            <a:pPr algn="just">
              <a:spcAft>
                <a:spcPts val="300"/>
              </a:spcAft>
            </a:pPr>
            <a:r>
              <a:rPr lang="eu-ES" sz="1100" dirty="0"/>
              <a:t>1.- </a:t>
            </a:r>
            <a:r>
              <a:rPr lang="eu-ES" sz="1100" b="1" dirty="0"/>
              <a:t>Itxieran superabita edo defizita egotea</a:t>
            </a:r>
            <a:r>
              <a:rPr lang="eu-ES" sz="1100" dirty="0"/>
              <a:t>. Superabita egon bada, zorra amortizatzeko erabil daiteke (zorrik bada), etorkizuneko aurrekontuetan erabiltzeko finantza-inbertsioak egin daitezke... Defizita egon bada, Udalak zorpetzea erabaki duela esan nahi du, zerbitzuak eskaintzeko eta/edo inbertsioak finantzatzeko. Gogoan izan behar da gaur zorpetzera jotzeak etorkizuneko gastu eta/edo inbertsio gaitasuna konprometitzea esan nahi duela.</a:t>
            </a:r>
          </a:p>
          <a:p>
            <a:pPr algn="just"/>
            <a:r>
              <a:rPr lang="eu-ES" sz="1100" dirty="0"/>
              <a:t>2.- </a:t>
            </a:r>
            <a:r>
              <a:rPr lang="eu-ES" sz="1100" b="1" dirty="0"/>
              <a:t>Aurrekontuaren gauzatze-maila</a:t>
            </a:r>
            <a:r>
              <a:rPr lang="eu-ES" sz="1100" dirty="0"/>
              <a:t>, sarreretan nahiz gastuetan. Aurrekontuko aurreikuspen globalak zer neurritan bete diren esan nahi du.</a:t>
            </a:r>
          </a:p>
          <a:p>
            <a:pPr algn="just"/>
            <a:endParaRPr lang="es-ES" sz="1100" dirty="0"/>
          </a:p>
          <a:p>
            <a:pPr algn="just">
              <a:spcAft>
                <a:spcPts val="300"/>
              </a:spcAft>
            </a:pPr>
            <a:r>
              <a:rPr lang="eu-ES" sz="1100" dirty="0"/>
              <a:t>Gainera, garrantzitsua da honako hauek aztertzea:</a:t>
            </a:r>
          </a:p>
          <a:p>
            <a:pPr algn="just">
              <a:spcAft>
                <a:spcPts val="300"/>
              </a:spcAft>
            </a:pPr>
            <a:r>
              <a:rPr lang="eu-ES" sz="1100" dirty="0"/>
              <a:t>3.- </a:t>
            </a:r>
            <a:r>
              <a:rPr lang="eu-ES" sz="1100" b="1" dirty="0"/>
              <a:t>Sarreren eta gastuen programa bakoitza zer mailatan gauzatu den</a:t>
            </a:r>
            <a:r>
              <a:rPr lang="eu-ES" sz="1100" dirty="0"/>
              <a:t>. Horien aurrekontu-aurreikuspen globalak zer neurritan bete diren esan nahi du.</a:t>
            </a:r>
          </a:p>
          <a:p>
            <a:pPr algn="just"/>
            <a:r>
              <a:rPr lang="eu-ES" sz="1100" dirty="0"/>
              <a:t>4.- </a:t>
            </a:r>
            <a:r>
              <a:rPr lang="eu-ES" sz="1100" b="1" dirty="0"/>
              <a:t>Adierazleen mailan lortutako emaitzak</a:t>
            </a:r>
            <a:r>
              <a:rPr lang="eu-ES" sz="1100" dirty="0"/>
              <a:t>, dela udal-kudeaketarekin zerikusia dutenak dela lurralde gisa nola eboluzionatzen ari garen identifikatzeko aukera eskaintzen digutenak.</a:t>
            </a:r>
          </a:p>
        </p:txBody>
      </p:sp>
    </p:spTree>
    <p:extLst>
      <p:ext uri="{BB962C8B-B14F-4D97-AF65-F5344CB8AC3E}">
        <p14:creationId xmlns:p14="http://schemas.microsoft.com/office/powerpoint/2010/main" val="3002212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B8F95-5CD9-26EF-7000-8225D33F52DB}"/>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36F1881E-B107-08FD-6094-9D7EEBD5E443}"/>
              </a:ext>
            </a:extLst>
          </p:cNvPr>
          <p:cNvSpPr txBox="1"/>
          <p:nvPr/>
        </p:nvSpPr>
        <p:spPr>
          <a:xfrm>
            <a:off x="467468" y="1268760"/>
            <a:ext cx="4248000" cy="2085186"/>
          </a:xfrm>
          <a:prstGeom prst="rect">
            <a:avLst/>
          </a:prstGeom>
          <a:noFill/>
        </p:spPr>
        <p:txBody>
          <a:bodyPr wrap="square" rtlCol="0">
            <a:spAutoFit/>
          </a:bodyPr>
          <a:lstStyle/>
          <a:p>
            <a:pPr>
              <a:spcAft>
                <a:spcPts val="1200"/>
              </a:spcAft>
            </a:pPr>
            <a:r>
              <a:rPr lang="eu-ES" sz="1200" b="1" noProof="0" dirty="0">
                <a:solidFill>
                  <a:schemeClr val="bg1"/>
                </a:solidFill>
                <a:highlight>
                  <a:srgbClr val="B7B7B7"/>
                </a:highlight>
              </a:rPr>
              <a:t>NOLA KALKULATZEN DA AURREKONTUAK GJHei EGINDAKO EKARPENA?</a:t>
            </a:r>
          </a:p>
          <a:p>
            <a:pPr algn="just">
              <a:spcAft>
                <a:spcPts val="300"/>
              </a:spcAft>
            </a:pPr>
            <a:r>
              <a:rPr lang="eu-ES" sz="1100" dirty="0"/>
              <a:t>Udal aurrekontuak GJHei ekarpena nola egiten dieten kalkulatzeko, honako hau egiten da:</a:t>
            </a:r>
          </a:p>
          <a:p>
            <a:pPr algn="just">
              <a:spcAft>
                <a:spcPts val="300"/>
              </a:spcAft>
            </a:pPr>
            <a:r>
              <a:rPr lang="eu-ES" sz="1100" dirty="0"/>
              <a:t>1.- Hasteko, aurrekontuko gastuen programa bakoitzak zer </a:t>
            </a:r>
            <a:r>
              <a:rPr lang="eu-ES" sz="1100" dirty="0" err="1"/>
              <a:t>GJHri</a:t>
            </a:r>
            <a:r>
              <a:rPr lang="eu-ES" sz="1100" dirty="0"/>
              <a:t> (bati edo gehiagori) egiten dion ekarpena identifikatzen da.</a:t>
            </a:r>
          </a:p>
          <a:p>
            <a:pPr algn="just">
              <a:spcAft>
                <a:spcPts val="300"/>
              </a:spcAft>
            </a:pPr>
            <a:r>
              <a:rPr lang="eu-ES" sz="1100" dirty="0"/>
              <a:t>2.- Gastuaren programak GJH zenbaiti egiten badie ekarpena, ekarpen hori GJHen artean banatzen da %100era iritsi arte.</a:t>
            </a:r>
          </a:p>
          <a:p>
            <a:pPr algn="just"/>
            <a:r>
              <a:rPr lang="eu-ES" sz="1100" dirty="0"/>
              <a:t>3.- Amaitzeko, GJH bakoitzaren ekarpenak batzen dira, eta taula orokorra lortzen da.</a:t>
            </a:r>
          </a:p>
        </p:txBody>
      </p:sp>
      <p:sp>
        <p:nvSpPr>
          <p:cNvPr id="3" name="CuadroTexto 2">
            <a:extLst>
              <a:ext uri="{FF2B5EF4-FFF2-40B4-BE49-F238E27FC236}">
                <a16:creationId xmlns:a16="http://schemas.microsoft.com/office/drawing/2014/main" id="{449587F3-2123-D2F5-6ECA-9BC666BC21B4}"/>
              </a:ext>
            </a:extLst>
          </p:cNvPr>
          <p:cNvSpPr txBox="1"/>
          <p:nvPr/>
        </p:nvSpPr>
        <p:spPr>
          <a:xfrm>
            <a:off x="5241032" y="1268760"/>
            <a:ext cx="4248000" cy="3285515"/>
          </a:xfrm>
          <a:prstGeom prst="rect">
            <a:avLst/>
          </a:prstGeom>
          <a:noFill/>
        </p:spPr>
        <p:txBody>
          <a:bodyPr wrap="square" rtlCol="0">
            <a:spAutoFit/>
          </a:bodyPr>
          <a:lstStyle/>
          <a:p>
            <a:r>
              <a:rPr lang="eu-ES" sz="1200" b="1" noProof="0" dirty="0">
                <a:solidFill>
                  <a:schemeClr val="bg1"/>
                </a:solidFill>
                <a:highlight>
                  <a:srgbClr val="B7B7B7"/>
                </a:highlight>
              </a:rPr>
              <a:t>NON AURKI DEZAKET UDAL AURREKONTUA GAUZATZEARI BURUZKO INFORMAZIOA?</a:t>
            </a:r>
          </a:p>
          <a:p>
            <a:pPr algn="just"/>
            <a:endParaRPr lang="eu-ES" sz="1100" b="1" noProof="0" dirty="0"/>
          </a:p>
          <a:p>
            <a:pPr algn="just">
              <a:spcAft>
                <a:spcPts val="300"/>
              </a:spcAft>
            </a:pPr>
            <a:r>
              <a:rPr lang="eu-ES" sz="1100" b="1" dirty="0"/>
              <a:t>Gardentasunaren udal atarian </a:t>
            </a:r>
            <a:r>
              <a:rPr lang="eu-ES" sz="1100" dirty="0"/>
              <a:t>(www.xxx.xxx) argitaratzen da honako informazio hau, eta, horri esker, aurrekontua gauzatzeari buruzko informazio gehiago izan daiteke:</a:t>
            </a:r>
          </a:p>
          <a:p>
            <a:pPr marL="108000" indent="-108000" algn="just">
              <a:spcAft>
                <a:spcPts val="300"/>
              </a:spcAft>
              <a:buFont typeface="Wingdings" panose="05000000000000000000" pitchFamily="2" charset="2"/>
              <a:buChar char="§"/>
            </a:pPr>
            <a:r>
              <a:rPr lang="eu-ES" sz="1100" b="1" dirty="0"/>
              <a:t>Aurrekontua gauzatzeari buruzko aldian behingo txostenak</a:t>
            </a:r>
            <a:r>
              <a:rPr lang="eu-ES" sz="1100" dirty="0"/>
              <a:t>. Aurrekontuak aldian behin argitaratzen dira, eta sarrerak eta gastuak aurreikusitakoaren arabera nola garatzen joan diren ikusten da.</a:t>
            </a:r>
          </a:p>
          <a:p>
            <a:pPr marL="108000" indent="-108000" algn="just">
              <a:spcAft>
                <a:spcPts val="300"/>
              </a:spcAft>
              <a:buFont typeface="Wingdings" panose="05000000000000000000" pitchFamily="2" charset="2"/>
              <a:buChar char="§"/>
            </a:pPr>
            <a:r>
              <a:rPr lang="eu-ES" sz="1100" b="1" dirty="0"/>
              <a:t>Urteko kontuak</a:t>
            </a:r>
            <a:r>
              <a:rPr lang="eu-ES" sz="1100" dirty="0"/>
              <a:t>. Enpresa baten urteko kontuen antzekoak dira. Ekitaldiaren garapena nolakoa izan den eta udalaren ondare eta finantza arloko egoera nolakoa den ulertzeko lagungarria da.</a:t>
            </a:r>
          </a:p>
          <a:p>
            <a:pPr marL="108000" indent="-108000" algn="just">
              <a:buFont typeface="Wingdings" panose="05000000000000000000" pitchFamily="2" charset="2"/>
              <a:buChar char="§"/>
            </a:pPr>
            <a:r>
              <a:rPr lang="eu-ES" sz="1100" b="1" dirty="0"/>
              <a:t>Kontratuak, hitzarmenak eta egindako kudeaketa aginduak eta emandako dirulaguntzak</a:t>
            </a:r>
            <a:r>
              <a:rPr lang="eu-ES" sz="1100" dirty="0"/>
              <a:t>. Aurrekontuko gastuaren zati handi bat nola formalizatu den eta zein eragile eta pertsonari bideratzen zaien jakin daiteke.  </a:t>
            </a:r>
          </a:p>
        </p:txBody>
      </p:sp>
      <p:sp>
        <p:nvSpPr>
          <p:cNvPr id="5" name="Shape 91">
            <a:extLst>
              <a:ext uri="{FF2B5EF4-FFF2-40B4-BE49-F238E27FC236}">
                <a16:creationId xmlns:a16="http://schemas.microsoft.com/office/drawing/2014/main" id="{AA7BC224-660E-C032-353D-387CDA535A9B}"/>
              </a:ext>
            </a:extLst>
          </p:cNvPr>
          <p:cNvSpPr txBox="1">
            <a:spLocks/>
          </p:cNvSpPr>
          <p:nvPr/>
        </p:nvSpPr>
        <p:spPr>
          <a:xfrm>
            <a:off x="488950" y="404664"/>
            <a:ext cx="8784976" cy="230832"/>
          </a:xfrm>
          <a:prstGeom prst="rect">
            <a:avLst/>
          </a:prstGeom>
        </p:spPr>
        <p:txBody>
          <a:bodyPr spcFirstLastPara="1" wrap="square" lIns="0" tIns="0" rIns="0" bIns="0" anchor="t" anchorCtr="0">
            <a:spAutoFit/>
          </a:bodyPr>
          <a:lstStyle>
            <a:defPPr>
              <a:defRPr lang="es-ES"/>
            </a:defPPr>
            <a:lvl1pPr defTabSz="914400" eaLnBrk="0" fontAlgn="base" hangingPunct="0">
              <a:spcBef>
                <a:spcPts val="0"/>
              </a:spcBef>
              <a:spcAft>
                <a:spcPts val="0"/>
              </a:spcAft>
              <a:buClr>
                <a:srgbClr val="F67031"/>
              </a:buClr>
              <a:buSzPts val="3000"/>
              <a:defRPr sz="2000" b="1">
                <a:solidFill>
                  <a:srgbClr val="F5A623"/>
                </a:solidFill>
                <a:latin typeface="Arial Rounded MT Bold" panose="020F0704030504030204" pitchFamily="34" charset="0"/>
                <a:ea typeface="Nunito Sans"/>
                <a:cs typeface="Arial" panose="020B0604020202020204" pitchFamily="34" charset="0"/>
              </a:defRPr>
            </a:lvl1pPr>
            <a:lvl2pPr algn="ctr" eaLnBrk="0" fontAlgn="base" hangingPunct="0">
              <a:spcBef>
                <a:spcPct val="0"/>
              </a:spcBef>
              <a:spcAft>
                <a:spcPct val="0"/>
              </a:spcAft>
              <a:defRPr sz="4400">
                <a:latin typeface="Calibri" pitchFamily="34" charset="0"/>
              </a:defRPr>
            </a:lvl2pPr>
            <a:lvl3pPr algn="ctr" eaLnBrk="0" fontAlgn="base" hangingPunct="0">
              <a:spcBef>
                <a:spcPct val="0"/>
              </a:spcBef>
              <a:spcAft>
                <a:spcPct val="0"/>
              </a:spcAft>
              <a:defRPr sz="4400">
                <a:latin typeface="Calibri" pitchFamily="34" charset="0"/>
              </a:defRPr>
            </a:lvl3pPr>
            <a:lvl4pPr algn="ctr" eaLnBrk="0" fontAlgn="base" hangingPunct="0">
              <a:spcBef>
                <a:spcPct val="0"/>
              </a:spcBef>
              <a:spcAft>
                <a:spcPct val="0"/>
              </a:spcAft>
              <a:defRPr sz="4400">
                <a:latin typeface="Calibri" pitchFamily="34" charset="0"/>
              </a:defRPr>
            </a:lvl4pPr>
            <a:lvl5pPr algn="ctr" eaLnBrk="0" fontAlgn="base" hangingPunct="0">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u-ES" sz="1500" noProof="0" dirty="0">
                <a:solidFill>
                  <a:schemeClr val="bg1"/>
                </a:solidFill>
                <a:latin typeface="+mn-lt"/>
                <a:sym typeface="Nunito Sans"/>
              </a:rPr>
              <a:t>OHIKO GALDERAK</a:t>
            </a:r>
          </a:p>
        </p:txBody>
      </p:sp>
    </p:spTree>
    <p:extLst>
      <p:ext uri="{BB962C8B-B14F-4D97-AF65-F5344CB8AC3E}">
        <p14:creationId xmlns:p14="http://schemas.microsoft.com/office/powerpoint/2010/main" val="2376218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96326-4CC2-F5CF-A651-9FDC21F8BC2E}"/>
            </a:ext>
          </a:extLst>
        </p:cNvPr>
        <p:cNvGrpSpPr/>
        <p:nvPr/>
      </p:nvGrpSpPr>
      <p:grpSpPr>
        <a:xfrm>
          <a:off x="0" y="0"/>
          <a:ext cx="0" cy="0"/>
          <a:chOff x="0" y="0"/>
          <a:chExt cx="0" cy="0"/>
        </a:xfrm>
      </p:grpSpPr>
      <p:sp>
        <p:nvSpPr>
          <p:cNvPr id="33" name="Shape 91">
            <a:extLst>
              <a:ext uri="{FF2B5EF4-FFF2-40B4-BE49-F238E27FC236}">
                <a16:creationId xmlns:a16="http://schemas.microsoft.com/office/drawing/2014/main" id="{3AC1D13F-8989-5241-46AD-BDAE6E929054}"/>
              </a:ext>
            </a:extLst>
          </p:cNvPr>
          <p:cNvSpPr txBox="1">
            <a:spLocks/>
          </p:cNvSpPr>
          <p:nvPr/>
        </p:nvSpPr>
        <p:spPr>
          <a:xfrm>
            <a:off x="485775" y="366068"/>
            <a:ext cx="8784976" cy="230832"/>
          </a:xfrm>
          <a:prstGeom prst="rect">
            <a:avLst/>
          </a:prstGeom>
        </p:spPr>
        <p:txBody>
          <a:bodyPr spcFirstLastPara="1" wrap="square" lIns="0" tIns="0" rIns="0" bIns="0" anchor="t" anchorCtr="0">
            <a:spAutoFit/>
          </a:bodyPr>
          <a:lstStyle>
            <a:defPPr>
              <a:defRPr lang="es-ES"/>
            </a:defPPr>
            <a:lvl1pPr defTabSz="914400" eaLnBrk="0" fontAlgn="base" hangingPunct="0">
              <a:spcBef>
                <a:spcPts val="0"/>
              </a:spcBef>
              <a:spcAft>
                <a:spcPts val="0"/>
              </a:spcAft>
              <a:buClr>
                <a:srgbClr val="F67031"/>
              </a:buClr>
              <a:buSzPts val="3000"/>
              <a:defRPr sz="2000" b="1">
                <a:solidFill>
                  <a:srgbClr val="F5A623"/>
                </a:solidFill>
                <a:latin typeface="Arial Rounded MT Bold" panose="020F0704030504030204" pitchFamily="34" charset="0"/>
                <a:ea typeface="Nunito Sans"/>
                <a:cs typeface="Arial" panose="020B0604020202020204" pitchFamily="34" charset="0"/>
              </a:defRPr>
            </a:lvl1pPr>
            <a:lvl2pPr algn="ctr" eaLnBrk="0" fontAlgn="base" hangingPunct="0">
              <a:spcBef>
                <a:spcPct val="0"/>
              </a:spcBef>
              <a:spcAft>
                <a:spcPct val="0"/>
              </a:spcAft>
              <a:defRPr sz="4400">
                <a:latin typeface="Calibri" pitchFamily="34" charset="0"/>
              </a:defRPr>
            </a:lvl2pPr>
            <a:lvl3pPr algn="ctr" eaLnBrk="0" fontAlgn="base" hangingPunct="0">
              <a:spcBef>
                <a:spcPct val="0"/>
              </a:spcBef>
              <a:spcAft>
                <a:spcPct val="0"/>
              </a:spcAft>
              <a:defRPr sz="4400">
                <a:latin typeface="Calibri" pitchFamily="34" charset="0"/>
              </a:defRPr>
            </a:lvl3pPr>
            <a:lvl4pPr algn="ctr" eaLnBrk="0" fontAlgn="base" hangingPunct="0">
              <a:spcBef>
                <a:spcPct val="0"/>
              </a:spcBef>
              <a:spcAft>
                <a:spcPct val="0"/>
              </a:spcAft>
              <a:defRPr sz="4400">
                <a:latin typeface="Calibri" pitchFamily="34" charset="0"/>
              </a:defRPr>
            </a:lvl4pPr>
            <a:lvl5pPr algn="ctr" eaLnBrk="0" fontAlgn="base" hangingPunct="0">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u-ES" sz="1500" noProof="0" dirty="0">
                <a:solidFill>
                  <a:schemeClr val="bg1"/>
                </a:solidFill>
                <a:latin typeface="+mn-lt"/>
                <a:sym typeface="Nunito Sans"/>
              </a:rPr>
              <a:t>AURKEZPENA</a:t>
            </a:r>
          </a:p>
        </p:txBody>
      </p:sp>
      <p:sp>
        <p:nvSpPr>
          <p:cNvPr id="2" name="CuadroTexto 1">
            <a:extLst>
              <a:ext uri="{FF2B5EF4-FFF2-40B4-BE49-F238E27FC236}">
                <a16:creationId xmlns:a16="http://schemas.microsoft.com/office/drawing/2014/main" id="{35D7301A-1E34-1DEB-7751-2D27B9D3E420}"/>
              </a:ext>
            </a:extLst>
          </p:cNvPr>
          <p:cNvSpPr txBox="1"/>
          <p:nvPr/>
        </p:nvSpPr>
        <p:spPr>
          <a:xfrm>
            <a:off x="467468" y="1268760"/>
            <a:ext cx="4248000" cy="4339650"/>
          </a:xfrm>
          <a:prstGeom prst="rect">
            <a:avLst/>
          </a:prstGeom>
          <a:noFill/>
        </p:spPr>
        <p:txBody>
          <a:bodyPr wrap="square" rtlCol="0">
            <a:spAutoFit/>
          </a:bodyPr>
          <a:lstStyle/>
          <a:p>
            <a:pPr algn="just"/>
            <a:r>
              <a:rPr lang="eu-ES" sz="1200" noProof="0" dirty="0"/>
              <a:t>Udal aurrekontuak ibilbide orria izaten dira, eta urtean zehar Udalak kudeatu beharreko baliabideak nola banatzen diren zehazten da ibilbide orri horretan. </a:t>
            </a:r>
          </a:p>
          <a:p>
            <a:pPr algn="just"/>
            <a:endParaRPr lang="eu-ES" sz="1200" noProof="0" dirty="0"/>
          </a:p>
          <a:p>
            <a:pPr algn="just"/>
            <a:r>
              <a:rPr lang="eu-ES" sz="1200" noProof="0" dirty="0"/>
              <a:t>Herritarren beharrak asetzeko asmoz egiten dira aurrekontuak, kalitatezko udal zerbitzuak eskainiko direla ziurtatzen da eta udalerriaren garapen jasangarria sustatzen da. Oinarrizko agiria da, udalaren kudeaketa gidatzeko ez ezik, udalerriko bizitzarako ere; izan ere, udalerria hobetzeko egin beharreko inbertsioak egoten dira aurrekontuetan, baita herritarrentzako zerbitzuak eskaini ahal izateko esleitzen den gastua ere, babesteko beharrik handiena duten pertsonei eman beharreko dirulaguntzak eta gizarte erakundeei eman beharrekoak... Eta inbertsio eta gastu horiek finantzatzeko moduak ere aurrekontuetan egoten dira. </a:t>
            </a:r>
          </a:p>
          <a:p>
            <a:pPr algn="just"/>
            <a:endParaRPr lang="eu-ES" sz="1200" noProof="0" dirty="0"/>
          </a:p>
          <a:p>
            <a:pPr algn="just"/>
            <a:r>
              <a:rPr lang="eu-ES" sz="1200" noProof="0" dirty="0"/>
              <a:t>Udal aurrekontua diru publikoa da, eta zergetatik, tasetatik... dator azken finean. Herritarrek eta enpresek ordaintzen dituzte zerga eta tasa horiek, eta gu guztiona da, beraz. Horregatik da garrantzitsua herritarrek aurrekontuen berri izatea eta ulertzea, nahiz egin eta onartzen denean nahiz itxi eta gauzatzeko datu errealak ezagutzen direnean.</a:t>
            </a:r>
          </a:p>
        </p:txBody>
      </p:sp>
      <p:sp>
        <p:nvSpPr>
          <p:cNvPr id="3" name="CuadroTexto 2">
            <a:extLst>
              <a:ext uri="{FF2B5EF4-FFF2-40B4-BE49-F238E27FC236}">
                <a16:creationId xmlns:a16="http://schemas.microsoft.com/office/drawing/2014/main" id="{77445B40-CD44-D9BD-63F7-87370CEE3921}"/>
              </a:ext>
            </a:extLst>
          </p:cNvPr>
          <p:cNvSpPr txBox="1"/>
          <p:nvPr/>
        </p:nvSpPr>
        <p:spPr>
          <a:xfrm>
            <a:off x="5241032" y="1268760"/>
            <a:ext cx="4248000" cy="2492990"/>
          </a:xfrm>
          <a:prstGeom prst="rect">
            <a:avLst/>
          </a:prstGeom>
          <a:noFill/>
        </p:spPr>
        <p:txBody>
          <a:bodyPr wrap="square" rtlCol="0">
            <a:spAutoFit/>
          </a:bodyPr>
          <a:lstStyle/>
          <a:p>
            <a:pPr algn="just"/>
            <a:r>
              <a:rPr lang="eu-ES" sz="1200" b="1" noProof="0" dirty="0"/>
              <a:t>2025eko udal aurrekontuaren itxierara erraz gerturatzeko aukera ematen du agiri honek</a:t>
            </a:r>
            <a:r>
              <a:rPr lang="eu-ES" sz="1200" noProof="0" dirty="0"/>
              <a:t>. Gainera, Garapen Jasangarrirako Helburuetatik egindako aurrekontu-itxieraren ikuspegia dago, garapen jasangarriaren dimentsioetatik (gizarte garapena, garapen ekonomikoa, ingurumen jasangarritasuna, gobernantza, kultura) ulertu ahal izateko egindako gastuaren eta inbertsioen errealitatea zein izan den, eta gure udalerriak 2030 Agenda globalari zer ekarpen egin dion identifikatzeko.</a:t>
            </a:r>
          </a:p>
          <a:p>
            <a:pPr algn="just"/>
            <a:endParaRPr lang="eu-ES" sz="1200" noProof="0" dirty="0"/>
          </a:p>
          <a:p>
            <a:pPr algn="just"/>
            <a:r>
              <a:rPr lang="eu-ES" sz="1200" noProof="0" dirty="0"/>
              <a:t>Dena dela, </a:t>
            </a:r>
            <a:r>
              <a:rPr lang="eu-ES" sz="1200" b="1" noProof="0" dirty="0"/>
              <a:t>2025eko udal aurrekontu-itxieraren berri gehiago nahi izanez gero, www.xxx.xxx helbidean dago txostenaren bertsio osoa</a:t>
            </a:r>
            <a:r>
              <a:rPr lang="eu-ES" sz="1200" noProof="0" dirty="0"/>
              <a:t>.</a:t>
            </a:r>
          </a:p>
        </p:txBody>
      </p:sp>
    </p:spTree>
    <p:extLst>
      <p:ext uri="{BB962C8B-B14F-4D97-AF65-F5344CB8AC3E}">
        <p14:creationId xmlns:p14="http://schemas.microsoft.com/office/powerpoint/2010/main" val="3348865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0AB28-B839-4015-33D9-504179B7D92E}"/>
            </a:ext>
          </a:extLst>
        </p:cNvPr>
        <p:cNvGrpSpPr/>
        <p:nvPr/>
      </p:nvGrpSpPr>
      <p:grpSpPr>
        <a:xfrm>
          <a:off x="0" y="0"/>
          <a:ext cx="0" cy="0"/>
          <a:chOff x="0" y="0"/>
          <a:chExt cx="0" cy="0"/>
        </a:xfrm>
      </p:grpSpPr>
      <p:sp>
        <p:nvSpPr>
          <p:cNvPr id="33" name="Shape 91">
            <a:extLst>
              <a:ext uri="{FF2B5EF4-FFF2-40B4-BE49-F238E27FC236}">
                <a16:creationId xmlns:a16="http://schemas.microsoft.com/office/drawing/2014/main" id="{A71715B9-CC18-6B3E-7591-9F9CAF284D51}"/>
              </a:ext>
            </a:extLst>
          </p:cNvPr>
          <p:cNvSpPr txBox="1">
            <a:spLocks/>
          </p:cNvSpPr>
          <p:nvPr/>
        </p:nvSpPr>
        <p:spPr>
          <a:xfrm>
            <a:off x="488504" y="404813"/>
            <a:ext cx="8784976" cy="230832"/>
          </a:xfrm>
          <a:prstGeom prst="rect">
            <a:avLst/>
          </a:prstGeom>
        </p:spPr>
        <p:txBody>
          <a:bodyPr spcFirstLastPara="1" wrap="square" lIns="0" tIns="0" rIns="0" bIns="0" anchor="t" anchorCtr="0">
            <a:spAutoFit/>
          </a:bodyPr>
          <a:lstStyle>
            <a:defPPr>
              <a:defRPr lang="es-ES"/>
            </a:defPPr>
            <a:lvl1pPr defTabSz="914400" eaLnBrk="0" fontAlgn="base" hangingPunct="0">
              <a:spcBef>
                <a:spcPts val="0"/>
              </a:spcBef>
              <a:spcAft>
                <a:spcPts val="0"/>
              </a:spcAft>
              <a:buClr>
                <a:srgbClr val="F67031"/>
              </a:buClr>
              <a:buSzPts val="3000"/>
              <a:defRPr sz="2000" b="1">
                <a:solidFill>
                  <a:srgbClr val="F5A623"/>
                </a:solidFill>
                <a:latin typeface="Arial Rounded MT Bold" panose="020F0704030504030204" pitchFamily="34" charset="0"/>
                <a:ea typeface="Nunito Sans"/>
                <a:cs typeface="Arial" panose="020B0604020202020204" pitchFamily="34" charset="0"/>
              </a:defRPr>
            </a:lvl1pPr>
            <a:lvl2pPr algn="ctr" eaLnBrk="0" fontAlgn="base" hangingPunct="0">
              <a:spcBef>
                <a:spcPct val="0"/>
              </a:spcBef>
              <a:spcAft>
                <a:spcPct val="0"/>
              </a:spcAft>
              <a:defRPr sz="4400">
                <a:latin typeface="Calibri" pitchFamily="34" charset="0"/>
              </a:defRPr>
            </a:lvl2pPr>
            <a:lvl3pPr algn="ctr" eaLnBrk="0" fontAlgn="base" hangingPunct="0">
              <a:spcBef>
                <a:spcPct val="0"/>
              </a:spcBef>
              <a:spcAft>
                <a:spcPct val="0"/>
              </a:spcAft>
              <a:defRPr sz="4400">
                <a:latin typeface="Calibri" pitchFamily="34" charset="0"/>
              </a:defRPr>
            </a:lvl3pPr>
            <a:lvl4pPr algn="ctr" eaLnBrk="0" fontAlgn="base" hangingPunct="0">
              <a:spcBef>
                <a:spcPct val="0"/>
              </a:spcBef>
              <a:spcAft>
                <a:spcPct val="0"/>
              </a:spcAft>
              <a:defRPr sz="4400">
                <a:latin typeface="Calibri" pitchFamily="34" charset="0"/>
              </a:defRPr>
            </a:lvl4pPr>
            <a:lvl5pPr algn="ctr" eaLnBrk="0" fontAlgn="base" hangingPunct="0">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u-ES" sz="1500" b="0" noProof="0" dirty="0">
                <a:solidFill>
                  <a:schemeClr val="bg1"/>
                </a:solidFill>
                <a:latin typeface="+mn-lt"/>
                <a:sym typeface="Nunito Sans"/>
              </a:rPr>
              <a:t>2025eko AURREKONTUAREN ITXIERAKO </a:t>
            </a:r>
            <a:r>
              <a:rPr lang="eu-ES" sz="1500" noProof="0" dirty="0">
                <a:solidFill>
                  <a:schemeClr val="bg1"/>
                </a:solidFill>
                <a:latin typeface="+mn-lt"/>
                <a:sym typeface="Nunito Sans"/>
              </a:rPr>
              <a:t>IKUSPEGI OROKORRA</a:t>
            </a:r>
          </a:p>
        </p:txBody>
      </p:sp>
      <p:sp>
        <p:nvSpPr>
          <p:cNvPr id="8" name="Google Shape;113;p16">
            <a:extLst>
              <a:ext uri="{FF2B5EF4-FFF2-40B4-BE49-F238E27FC236}">
                <a16:creationId xmlns:a16="http://schemas.microsoft.com/office/drawing/2014/main" id="{217728EE-FA9E-A4FA-433D-81FAABC8FDCA}"/>
              </a:ext>
            </a:extLst>
          </p:cNvPr>
          <p:cNvSpPr txBox="1"/>
          <p:nvPr/>
        </p:nvSpPr>
        <p:spPr>
          <a:xfrm>
            <a:off x="495300" y="4736730"/>
            <a:ext cx="8915400" cy="1586927"/>
          </a:xfrm>
          <a:prstGeom prst="rect">
            <a:avLst/>
          </a:prstGeom>
          <a:noFill/>
          <a:ln>
            <a:solidFill>
              <a:schemeClr val="tx1">
                <a:lumMod val="65000"/>
                <a:lumOff val="35000"/>
              </a:schemeClr>
            </a:solidFill>
          </a:ln>
        </p:spPr>
        <p:txBody>
          <a:bodyPr spcFirstLastPara="1" wrap="square" lIns="180000" tIns="180000" rIns="180000" bIns="180000" numCol="1" spcCol="360000" anchor="t" anchorCtr="0">
            <a:spAutoFit/>
          </a:bodyPr>
          <a:lstStyle/>
          <a:p>
            <a:pPr algn="ctr"/>
            <a:r>
              <a:rPr lang="eu-ES" sz="1200" b="1" noProof="0" dirty="0">
                <a:solidFill>
                  <a:schemeClr val="bg1"/>
                </a:solidFill>
                <a:highlight>
                  <a:srgbClr val="B7B7B7"/>
                </a:highlight>
              </a:rPr>
              <a:t>2025eko AURREKONTUAREN ITXIERAKO IKUSPEGI OROKORRAREN AZALPENA</a:t>
            </a:r>
          </a:p>
          <a:p>
            <a:pPr algn="ctr"/>
            <a:endParaRPr lang="eu-ES" sz="1200" b="1" noProof="0" dirty="0">
              <a:solidFill>
                <a:schemeClr val="bg1"/>
              </a:solidFill>
              <a:highlight>
                <a:srgbClr val="B7B7B7"/>
              </a:highlight>
            </a:endParaRPr>
          </a:p>
          <a:p>
            <a:pPr algn="just"/>
            <a:endParaRPr lang="eu-ES" sz="1200" noProof="0" dirty="0"/>
          </a:p>
          <a:p>
            <a:pPr marL="108000" indent="-108000" algn="just">
              <a:spcAft>
                <a:spcPts val="300"/>
              </a:spcAft>
              <a:buFont typeface="Wingdings" panose="05000000000000000000" pitchFamily="2" charset="2"/>
              <a:buChar char="§"/>
            </a:pPr>
            <a:r>
              <a:rPr lang="eu-ES" sz="1200" noProof="0" dirty="0"/>
              <a:t>XXX</a:t>
            </a:r>
          </a:p>
          <a:p>
            <a:pPr marL="108000" indent="-108000" algn="just">
              <a:spcAft>
                <a:spcPts val="300"/>
              </a:spcAft>
              <a:buFont typeface="Wingdings" panose="05000000000000000000" pitchFamily="2" charset="2"/>
              <a:buChar char="§"/>
            </a:pPr>
            <a:r>
              <a:rPr lang="eu-ES" sz="1200" noProof="0" dirty="0"/>
              <a:t>XXX</a:t>
            </a:r>
          </a:p>
          <a:p>
            <a:pPr marL="108000" indent="-108000" algn="just">
              <a:spcAft>
                <a:spcPts val="300"/>
              </a:spcAft>
              <a:buFont typeface="Wingdings" panose="05000000000000000000" pitchFamily="2" charset="2"/>
              <a:buChar char="§"/>
            </a:pPr>
            <a:r>
              <a:rPr lang="eu-ES" sz="1200" noProof="0" dirty="0"/>
              <a:t>XXX  </a:t>
            </a:r>
          </a:p>
        </p:txBody>
      </p:sp>
      <p:sp>
        <p:nvSpPr>
          <p:cNvPr id="2" name="Rectángulo 1">
            <a:extLst>
              <a:ext uri="{FF2B5EF4-FFF2-40B4-BE49-F238E27FC236}">
                <a16:creationId xmlns:a16="http://schemas.microsoft.com/office/drawing/2014/main" id="{EF9DE181-155D-DF74-9451-2442067D5A07}"/>
              </a:ext>
            </a:extLst>
          </p:cNvPr>
          <p:cNvSpPr/>
          <p:nvPr/>
        </p:nvSpPr>
        <p:spPr>
          <a:xfrm>
            <a:off x="1568624" y="1196752"/>
            <a:ext cx="2088232" cy="3384376"/>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u-ES" noProof="0" dirty="0">
                <a:solidFill>
                  <a:schemeClr val="tx1"/>
                </a:solidFill>
              </a:rPr>
              <a:t>Sarrerak, guztira</a:t>
            </a:r>
          </a:p>
          <a:p>
            <a:pPr algn="ctr"/>
            <a:r>
              <a:rPr lang="eu-ES" sz="1400" noProof="0" dirty="0">
                <a:solidFill>
                  <a:schemeClr val="tx1"/>
                </a:solidFill>
              </a:rPr>
              <a:t>(aitortutako </a:t>
            </a:r>
          </a:p>
          <a:p>
            <a:pPr algn="ctr"/>
            <a:r>
              <a:rPr lang="eu-ES" sz="1400" noProof="0" dirty="0">
                <a:solidFill>
                  <a:schemeClr val="tx1"/>
                </a:solidFill>
              </a:rPr>
              <a:t>eskubideak)</a:t>
            </a:r>
          </a:p>
          <a:p>
            <a:pPr algn="ctr"/>
            <a:endParaRPr lang="eu-ES" noProof="0" dirty="0">
              <a:solidFill>
                <a:schemeClr val="tx1"/>
              </a:solidFill>
            </a:endParaRPr>
          </a:p>
          <a:p>
            <a:pPr algn="ctr"/>
            <a:r>
              <a:rPr lang="eu-ES" noProof="0" dirty="0">
                <a:solidFill>
                  <a:schemeClr val="tx1"/>
                </a:solidFill>
              </a:rPr>
              <a:t>Xxx €</a:t>
            </a:r>
          </a:p>
        </p:txBody>
      </p:sp>
      <p:sp>
        <p:nvSpPr>
          <p:cNvPr id="5" name="Rectángulo 4">
            <a:extLst>
              <a:ext uri="{FF2B5EF4-FFF2-40B4-BE49-F238E27FC236}">
                <a16:creationId xmlns:a16="http://schemas.microsoft.com/office/drawing/2014/main" id="{B637FBF8-A09C-B91A-8C6B-D86017985EEB}"/>
              </a:ext>
            </a:extLst>
          </p:cNvPr>
          <p:cNvSpPr/>
          <p:nvPr/>
        </p:nvSpPr>
        <p:spPr>
          <a:xfrm>
            <a:off x="3872880" y="1340767"/>
            <a:ext cx="2088232" cy="3234811"/>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u-ES" noProof="0" dirty="0">
                <a:solidFill>
                  <a:schemeClr val="tx1"/>
                </a:solidFill>
              </a:rPr>
              <a:t>Gastuak, guztira</a:t>
            </a:r>
          </a:p>
          <a:p>
            <a:pPr algn="ctr"/>
            <a:r>
              <a:rPr lang="eu-ES" sz="1400" noProof="0" dirty="0">
                <a:solidFill>
                  <a:schemeClr val="tx1"/>
                </a:solidFill>
              </a:rPr>
              <a:t>(aitortutako betebeharra)</a:t>
            </a:r>
          </a:p>
          <a:p>
            <a:pPr algn="ctr"/>
            <a:endParaRPr lang="eu-ES" noProof="0" dirty="0">
              <a:solidFill>
                <a:schemeClr val="tx1"/>
              </a:solidFill>
            </a:endParaRPr>
          </a:p>
          <a:p>
            <a:pPr algn="ctr"/>
            <a:r>
              <a:rPr lang="eu-ES" noProof="0" dirty="0">
                <a:solidFill>
                  <a:schemeClr val="tx1"/>
                </a:solidFill>
              </a:rPr>
              <a:t>Xxx €</a:t>
            </a:r>
          </a:p>
        </p:txBody>
      </p:sp>
      <p:sp>
        <p:nvSpPr>
          <p:cNvPr id="9" name="Rectángulo 8">
            <a:extLst>
              <a:ext uri="{FF2B5EF4-FFF2-40B4-BE49-F238E27FC236}">
                <a16:creationId xmlns:a16="http://schemas.microsoft.com/office/drawing/2014/main" id="{4A69CB18-7855-63CC-CDA2-790184CEAED8}"/>
              </a:ext>
            </a:extLst>
          </p:cNvPr>
          <p:cNvSpPr/>
          <p:nvPr/>
        </p:nvSpPr>
        <p:spPr>
          <a:xfrm>
            <a:off x="6177136" y="4409353"/>
            <a:ext cx="2088232" cy="15795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u-ES" noProof="0" dirty="0">
              <a:solidFill>
                <a:schemeClr val="tx1"/>
              </a:solidFill>
            </a:endParaRPr>
          </a:p>
        </p:txBody>
      </p:sp>
      <p:sp>
        <p:nvSpPr>
          <p:cNvPr id="10" name="Rectángulo 9">
            <a:extLst>
              <a:ext uri="{FF2B5EF4-FFF2-40B4-BE49-F238E27FC236}">
                <a16:creationId xmlns:a16="http://schemas.microsoft.com/office/drawing/2014/main" id="{CCF9DC63-DC38-F1CE-E6F0-59CA00AC1ED1}"/>
              </a:ext>
            </a:extLst>
          </p:cNvPr>
          <p:cNvSpPr/>
          <p:nvPr/>
        </p:nvSpPr>
        <p:spPr>
          <a:xfrm>
            <a:off x="6177136" y="3501008"/>
            <a:ext cx="2088232" cy="6923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u-ES" noProof="0" dirty="0">
                <a:solidFill>
                  <a:schemeClr val="tx1"/>
                </a:solidFill>
              </a:rPr>
              <a:t>Superabita</a:t>
            </a:r>
          </a:p>
          <a:p>
            <a:pPr algn="ctr"/>
            <a:endParaRPr lang="eu-ES" noProof="0" dirty="0">
              <a:solidFill>
                <a:schemeClr val="tx1"/>
              </a:solidFill>
            </a:endParaRPr>
          </a:p>
          <a:p>
            <a:pPr algn="ctr"/>
            <a:r>
              <a:rPr lang="eu-ES" noProof="0" dirty="0">
                <a:solidFill>
                  <a:schemeClr val="tx1"/>
                </a:solidFill>
              </a:rPr>
              <a:t>Xxx €</a:t>
            </a:r>
          </a:p>
        </p:txBody>
      </p:sp>
    </p:spTree>
    <p:extLst>
      <p:ext uri="{BB962C8B-B14F-4D97-AF65-F5344CB8AC3E}">
        <p14:creationId xmlns:p14="http://schemas.microsoft.com/office/powerpoint/2010/main" val="3202984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91">
            <a:extLst>
              <a:ext uri="{FF2B5EF4-FFF2-40B4-BE49-F238E27FC236}">
                <a16:creationId xmlns:a16="http://schemas.microsoft.com/office/drawing/2014/main" id="{00CCD274-3FEB-F594-E5EC-3104EDD99217}"/>
              </a:ext>
            </a:extLst>
          </p:cNvPr>
          <p:cNvSpPr txBox="1">
            <a:spLocks/>
          </p:cNvSpPr>
          <p:nvPr/>
        </p:nvSpPr>
        <p:spPr>
          <a:xfrm>
            <a:off x="485774" y="404813"/>
            <a:ext cx="8784976" cy="230832"/>
          </a:xfrm>
          <a:prstGeom prst="rect">
            <a:avLst/>
          </a:prstGeom>
        </p:spPr>
        <p:txBody>
          <a:bodyPr spcFirstLastPara="1" wrap="square" lIns="0" tIns="0" rIns="0" bIns="0" anchor="t" anchorCtr="0">
            <a:spAutoFit/>
          </a:bodyPr>
          <a:lstStyle>
            <a:defPPr>
              <a:defRPr lang="es-ES"/>
            </a:defPPr>
            <a:lvl1pPr defTabSz="914400" eaLnBrk="0" fontAlgn="base" hangingPunct="0">
              <a:spcBef>
                <a:spcPts val="0"/>
              </a:spcBef>
              <a:spcAft>
                <a:spcPts val="0"/>
              </a:spcAft>
              <a:buClr>
                <a:srgbClr val="F67031"/>
              </a:buClr>
              <a:buSzPts val="3000"/>
              <a:defRPr sz="2000" b="1">
                <a:solidFill>
                  <a:srgbClr val="F5A623"/>
                </a:solidFill>
                <a:latin typeface="Arial Rounded MT Bold" panose="020F0704030504030204" pitchFamily="34" charset="0"/>
                <a:ea typeface="Nunito Sans"/>
                <a:cs typeface="Arial" panose="020B0604020202020204" pitchFamily="34" charset="0"/>
              </a:defRPr>
            </a:lvl1pPr>
            <a:lvl2pPr algn="ctr" eaLnBrk="0" fontAlgn="base" hangingPunct="0">
              <a:spcBef>
                <a:spcPct val="0"/>
              </a:spcBef>
              <a:spcAft>
                <a:spcPct val="0"/>
              </a:spcAft>
              <a:defRPr sz="4400">
                <a:latin typeface="Calibri" pitchFamily="34" charset="0"/>
              </a:defRPr>
            </a:lvl2pPr>
            <a:lvl3pPr algn="ctr" eaLnBrk="0" fontAlgn="base" hangingPunct="0">
              <a:spcBef>
                <a:spcPct val="0"/>
              </a:spcBef>
              <a:spcAft>
                <a:spcPct val="0"/>
              </a:spcAft>
              <a:defRPr sz="4400">
                <a:latin typeface="Calibri" pitchFamily="34" charset="0"/>
              </a:defRPr>
            </a:lvl3pPr>
            <a:lvl4pPr algn="ctr" eaLnBrk="0" fontAlgn="base" hangingPunct="0">
              <a:spcBef>
                <a:spcPct val="0"/>
              </a:spcBef>
              <a:spcAft>
                <a:spcPct val="0"/>
              </a:spcAft>
              <a:defRPr sz="4400">
                <a:latin typeface="Calibri" pitchFamily="34" charset="0"/>
              </a:defRPr>
            </a:lvl4pPr>
            <a:lvl5pPr algn="ctr" eaLnBrk="0" fontAlgn="base" hangingPunct="0">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u-ES" sz="1500" noProof="0" dirty="0">
                <a:solidFill>
                  <a:schemeClr val="bg1"/>
                </a:solidFill>
                <a:latin typeface="+mn-lt"/>
                <a:sym typeface="Nunito Sans"/>
              </a:rPr>
              <a:t>SARRERAK</a:t>
            </a:r>
            <a:r>
              <a:rPr lang="eu-ES" sz="1500" b="0" noProof="0" dirty="0">
                <a:solidFill>
                  <a:schemeClr val="bg1"/>
                </a:solidFill>
                <a:latin typeface="+mn-lt"/>
                <a:sym typeface="Nunito Sans"/>
              </a:rPr>
              <a:t> (SARRERA MOTAREN ARABERA)</a:t>
            </a:r>
          </a:p>
        </p:txBody>
      </p:sp>
      <p:graphicFrame>
        <p:nvGraphicFramePr>
          <p:cNvPr id="5" name="Tabla 4">
            <a:extLst>
              <a:ext uri="{FF2B5EF4-FFF2-40B4-BE49-F238E27FC236}">
                <a16:creationId xmlns:a16="http://schemas.microsoft.com/office/drawing/2014/main" id="{A5CCB0FA-15BD-CC79-BEF8-05FC1EFD00CE}"/>
              </a:ext>
            </a:extLst>
          </p:cNvPr>
          <p:cNvGraphicFramePr>
            <a:graphicFrameLocks noGrp="1"/>
          </p:cNvGraphicFramePr>
          <p:nvPr>
            <p:extLst>
              <p:ext uri="{D42A27DB-BD31-4B8C-83A1-F6EECF244321}">
                <p14:modId xmlns:p14="http://schemas.microsoft.com/office/powerpoint/2010/main" val="562159965"/>
              </p:ext>
            </p:extLst>
          </p:nvPr>
        </p:nvGraphicFramePr>
        <p:xfrm>
          <a:off x="485774" y="1412875"/>
          <a:ext cx="8924927" cy="2745360"/>
        </p:xfrm>
        <a:graphic>
          <a:graphicData uri="http://schemas.openxmlformats.org/drawingml/2006/table">
            <a:tbl>
              <a:tblPr firstRow="1" bandRow="1">
                <a:tableStyleId>{2D5ABB26-0587-4C30-8999-92F81FD0307C}</a:tableStyleId>
              </a:tblPr>
              <a:tblGrid>
                <a:gridCol w="2974975">
                  <a:extLst>
                    <a:ext uri="{9D8B030D-6E8A-4147-A177-3AD203B41FA5}">
                      <a16:colId xmlns:a16="http://schemas.microsoft.com/office/drawing/2014/main" val="2044932783"/>
                    </a:ext>
                  </a:extLst>
                </a:gridCol>
                <a:gridCol w="1487488">
                  <a:extLst>
                    <a:ext uri="{9D8B030D-6E8A-4147-A177-3AD203B41FA5}">
                      <a16:colId xmlns:a16="http://schemas.microsoft.com/office/drawing/2014/main" val="756808252"/>
                    </a:ext>
                  </a:extLst>
                </a:gridCol>
                <a:gridCol w="1487488">
                  <a:extLst>
                    <a:ext uri="{9D8B030D-6E8A-4147-A177-3AD203B41FA5}">
                      <a16:colId xmlns:a16="http://schemas.microsoft.com/office/drawing/2014/main" val="2984921520"/>
                    </a:ext>
                  </a:extLst>
                </a:gridCol>
                <a:gridCol w="1487488">
                  <a:extLst>
                    <a:ext uri="{9D8B030D-6E8A-4147-A177-3AD203B41FA5}">
                      <a16:colId xmlns:a16="http://schemas.microsoft.com/office/drawing/2014/main" val="1815847208"/>
                    </a:ext>
                  </a:extLst>
                </a:gridCol>
                <a:gridCol w="1487488">
                  <a:extLst>
                    <a:ext uri="{9D8B030D-6E8A-4147-A177-3AD203B41FA5}">
                      <a16:colId xmlns:a16="http://schemas.microsoft.com/office/drawing/2014/main" val="1091939326"/>
                    </a:ext>
                  </a:extLst>
                </a:gridCol>
              </a:tblGrid>
              <a:tr h="757807">
                <a:tc>
                  <a:txBody>
                    <a:bodyPr/>
                    <a:lstStyle/>
                    <a:p>
                      <a:r>
                        <a:rPr lang="eu-ES" sz="900" b="1" noProof="0" dirty="0"/>
                        <a:t>SARRERA KONTZEPTUA</a:t>
                      </a:r>
                    </a:p>
                  </a:txBody>
                  <a:tcPr marT="72000" marB="7200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r>
                        <a:rPr lang="eu-ES" sz="900" b="1" noProof="0" dirty="0"/>
                        <a:t>HASIERAKO AURREKONTUA (€)</a:t>
                      </a:r>
                    </a:p>
                  </a:txBody>
                  <a:tcPr marT="72000" marB="7200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r>
                        <a:rPr lang="eu-ES" sz="900" b="1" noProof="0" dirty="0"/>
                        <a:t>AITORTUTAKO ESKUBIDE GARBIAK EKITALDIAREN AMAIERAN (€)</a:t>
                      </a:r>
                    </a:p>
                  </a:txBody>
                  <a:tcPr marT="72000" marB="7200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r>
                        <a:rPr lang="eu-ES" sz="900" b="1" noProof="0" dirty="0"/>
                        <a:t>AITORTUTAKO ESKUBIDE GARBIAK EKITALDIAREN AMAIERAN/ HASIERAKO AURREKONTUA (€)</a:t>
                      </a:r>
                    </a:p>
                  </a:txBody>
                  <a:tcPr marT="72000" marB="7200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r>
                        <a:rPr lang="eu-ES" sz="900" b="1" noProof="0" dirty="0"/>
                        <a:t>KOBRATZEKO ABENDUAREN 31N (€)</a:t>
                      </a:r>
                    </a:p>
                  </a:txBody>
                  <a:tcPr marT="72000" marB="7200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14927424"/>
                  </a:ext>
                </a:extLst>
              </a:tr>
              <a:tr h="212220">
                <a:tc>
                  <a:txBody>
                    <a:bodyPr/>
                    <a:lstStyle/>
                    <a:p>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2176636608"/>
                  </a:ext>
                </a:extLst>
              </a:tr>
              <a:tr h="212220">
                <a:tc>
                  <a:txBody>
                    <a:bodyPr/>
                    <a:lstStyle/>
                    <a:p>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2212198130"/>
                  </a:ext>
                </a:extLst>
              </a:tr>
              <a:tr h="212220">
                <a:tc>
                  <a:txBody>
                    <a:bodyPr/>
                    <a:lstStyle/>
                    <a:p>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895386903"/>
                  </a:ext>
                </a:extLst>
              </a:tr>
              <a:tr h="212220">
                <a:tc>
                  <a:txBody>
                    <a:bodyPr/>
                    <a:lstStyle/>
                    <a:p>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1882581523"/>
                  </a:ext>
                </a:extLst>
              </a:tr>
              <a:tr h="212220">
                <a:tc>
                  <a:txBody>
                    <a:bodyPr/>
                    <a:lstStyle/>
                    <a:p>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2165586214"/>
                  </a:ext>
                </a:extLst>
              </a:tr>
              <a:tr h="265519">
                <a:tc>
                  <a:txBody>
                    <a:bodyPr/>
                    <a:lstStyle/>
                    <a:p>
                      <a:r>
                        <a:rPr lang="eu-ES" sz="900" b="1" noProof="0" dirty="0"/>
                        <a:t>GUZTIRA</a:t>
                      </a:r>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endParaRPr lang="eu-ES" sz="1000" b="1"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endParaRPr lang="eu-ES" sz="1000" b="1"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endParaRPr lang="eu-ES" sz="1000" b="1"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endParaRPr lang="eu-ES" sz="1000" b="1"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12150739"/>
                  </a:ext>
                </a:extLst>
              </a:tr>
            </a:tbl>
          </a:graphicData>
        </a:graphic>
      </p:graphicFrame>
      <p:sp>
        <p:nvSpPr>
          <p:cNvPr id="2" name="Google Shape;113;p16">
            <a:extLst>
              <a:ext uri="{FF2B5EF4-FFF2-40B4-BE49-F238E27FC236}">
                <a16:creationId xmlns:a16="http://schemas.microsoft.com/office/drawing/2014/main" id="{A320FD17-79B6-B2E1-C4E0-A967201B1B95}"/>
              </a:ext>
            </a:extLst>
          </p:cNvPr>
          <p:cNvSpPr txBox="1"/>
          <p:nvPr/>
        </p:nvSpPr>
        <p:spPr>
          <a:xfrm>
            <a:off x="495300" y="4736730"/>
            <a:ext cx="8915400" cy="1356095"/>
          </a:xfrm>
          <a:prstGeom prst="rect">
            <a:avLst/>
          </a:prstGeom>
          <a:noFill/>
          <a:ln>
            <a:solidFill>
              <a:schemeClr val="tx1">
                <a:lumMod val="65000"/>
                <a:lumOff val="35000"/>
              </a:schemeClr>
            </a:solidFill>
          </a:ln>
        </p:spPr>
        <p:txBody>
          <a:bodyPr spcFirstLastPara="1" wrap="square" lIns="180000" tIns="180000" rIns="180000" bIns="180000" numCol="1" spcCol="360000" anchor="t" anchorCtr="0">
            <a:spAutoFit/>
          </a:bodyPr>
          <a:lstStyle/>
          <a:p>
            <a:pPr algn="ctr"/>
            <a:r>
              <a:rPr lang="eu-ES" sz="1200" b="1" noProof="0" dirty="0">
                <a:solidFill>
                  <a:schemeClr val="bg1"/>
                </a:solidFill>
                <a:highlight>
                  <a:srgbClr val="B7B7B7"/>
                </a:highlight>
              </a:rPr>
              <a:t>SARREREN AURREKONTUAREN ITXIERAKO ELEMENTU NAGUSIEN AZALPENA</a:t>
            </a:r>
          </a:p>
          <a:p>
            <a:pPr algn="just"/>
            <a:endParaRPr lang="eu-ES" sz="1200" noProof="0" dirty="0"/>
          </a:p>
          <a:p>
            <a:pPr marL="108000" indent="-108000" algn="just">
              <a:spcAft>
                <a:spcPts val="300"/>
              </a:spcAft>
              <a:buFont typeface="Wingdings" panose="05000000000000000000" pitchFamily="2" charset="2"/>
              <a:buChar char="§"/>
            </a:pPr>
            <a:r>
              <a:rPr lang="eu-ES" sz="1100" noProof="0" dirty="0"/>
              <a:t>XXX</a:t>
            </a:r>
          </a:p>
          <a:p>
            <a:pPr marL="108000" indent="-108000" algn="just">
              <a:spcAft>
                <a:spcPts val="300"/>
              </a:spcAft>
              <a:buFont typeface="Wingdings" panose="05000000000000000000" pitchFamily="2" charset="2"/>
              <a:buChar char="§"/>
            </a:pPr>
            <a:r>
              <a:rPr lang="eu-ES" sz="1100" noProof="0" dirty="0"/>
              <a:t>XXX</a:t>
            </a:r>
          </a:p>
          <a:p>
            <a:pPr marL="108000" indent="-108000" algn="just">
              <a:spcAft>
                <a:spcPts val="300"/>
              </a:spcAft>
              <a:buFont typeface="Wingdings" panose="05000000000000000000" pitchFamily="2" charset="2"/>
              <a:buChar char="§"/>
            </a:pPr>
            <a:r>
              <a:rPr lang="eu-ES" sz="1100" noProof="0" dirty="0"/>
              <a:t>XXX  </a:t>
            </a:r>
          </a:p>
        </p:txBody>
      </p:sp>
    </p:spTree>
    <p:extLst>
      <p:ext uri="{BB962C8B-B14F-4D97-AF65-F5344CB8AC3E}">
        <p14:creationId xmlns:p14="http://schemas.microsoft.com/office/powerpoint/2010/main" val="1788340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E77AA-3122-58B9-0016-82EA4B778958}"/>
            </a:ext>
          </a:extLst>
        </p:cNvPr>
        <p:cNvGrpSpPr/>
        <p:nvPr/>
      </p:nvGrpSpPr>
      <p:grpSpPr>
        <a:xfrm>
          <a:off x="0" y="0"/>
          <a:ext cx="0" cy="0"/>
          <a:chOff x="0" y="0"/>
          <a:chExt cx="0" cy="0"/>
        </a:xfrm>
      </p:grpSpPr>
      <p:sp>
        <p:nvSpPr>
          <p:cNvPr id="3" name="Google Shape;113;p16">
            <a:extLst>
              <a:ext uri="{FF2B5EF4-FFF2-40B4-BE49-F238E27FC236}">
                <a16:creationId xmlns:a16="http://schemas.microsoft.com/office/drawing/2014/main" id="{D19073AC-A4A8-B7C8-3C62-BA5E74868C60}"/>
              </a:ext>
            </a:extLst>
          </p:cNvPr>
          <p:cNvSpPr txBox="1"/>
          <p:nvPr/>
        </p:nvSpPr>
        <p:spPr>
          <a:xfrm>
            <a:off x="495300" y="4546214"/>
            <a:ext cx="8915400" cy="1356095"/>
          </a:xfrm>
          <a:prstGeom prst="rect">
            <a:avLst/>
          </a:prstGeom>
          <a:noFill/>
          <a:ln>
            <a:solidFill>
              <a:schemeClr val="tx1">
                <a:lumMod val="65000"/>
                <a:lumOff val="35000"/>
              </a:schemeClr>
            </a:solidFill>
          </a:ln>
        </p:spPr>
        <p:txBody>
          <a:bodyPr spcFirstLastPara="1" wrap="square" lIns="180000" tIns="180000" rIns="180000" bIns="180000" numCol="1" spcCol="360000" anchor="t" anchorCtr="0">
            <a:spAutoFit/>
          </a:bodyPr>
          <a:lstStyle/>
          <a:p>
            <a:pPr algn="ctr"/>
            <a:r>
              <a:rPr lang="eu-ES" sz="1200" noProof="0" dirty="0">
                <a:solidFill>
                  <a:schemeClr val="bg1"/>
                </a:solidFill>
                <a:highlight>
                  <a:srgbClr val="B7B7B7"/>
                </a:highlight>
              </a:rPr>
              <a:t>GASTUEN AURREKONTUAREN ITXIERAKO ELEMENTU NAGUSIEN AZALPENA (GASTU MOTAREN ARABERA)</a:t>
            </a:r>
          </a:p>
          <a:p>
            <a:pPr algn="just"/>
            <a:endParaRPr lang="eu-ES" sz="1200" noProof="0" dirty="0"/>
          </a:p>
          <a:p>
            <a:pPr marL="108000" indent="-108000" algn="just">
              <a:spcAft>
                <a:spcPts val="300"/>
              </a:spcAft>
              <a:buFont typeface="Wingdings" panose="05000000000000000000" pitchFamily="2" charset="2"/>
              <a:buChar char="§"/>
            </a:pPr>
            <a:r>
              <a:rPr lang="eu-ES" sz="1100" noProof="0" dirty="0"/>
              <a:t>XXX</a:t>
            </a:r>
          </a:p>
          <a:p>
            <a:pPr marL="108000" indent="-108000" algn="just">
              <a:spcAft>
                <a:spcPts val="300"/>
              </a:spcAft>
              <a:buFont typeface="Wingdings" panose="05000000000000000000" pitchFamily="2" charset="2"/>
              <a:buChar char="§"/>
            </a:pPr>
            <a:r>
              <a:rPr lang="eu-ES" sz="1100" noProof="0" dirty="0"/>
              <a:t>XXX</a:t>
            </a:r>
          </a:p>
          <a:p>
            <a:pPr marL="108000" indent="-108000" algn="just">
              <a:spcAft>
                <a:spcPts val="300"/>
              </a:spcAft>
              <a:buFont typeface="Wingdings" panose="05000000000000000000" pitchFamily="2" charset="2"/>
              <a:buChar char="§"/>
            </a:pPr>
            <a:r>
              <a:rPr lang="eu-ES" sz="1100" noProof="0" dirty="0"/>
              <a:t>XXX  </a:t>
            </a:r>
          </a:p>
        </p:txBody>
      </p:sp>
      <p:graphicFrame>
        <p:nvGraphicFramePr>
          <p:cNvPr id="8" name="Tabla 7">
            <a:extLst>
              <a:ext uri="{FF2B5EF4-FFF2-40B4-BE49-F238E27FC236}">
                <a16:creationId xmlns:a16="http://schemas.microsoft.com/office/drawing/2014/main" id="{F53313BC-3D9A-863A-662D-270F08519658}"/>
              </a:ext>
            </a:extLst>
          </p:cNvPr>
          <p:cNvGraphicFramePr>
            <a:graphicFrameLocks noGrp="1"/>
          </p:cNvGraphicFramePr>
          <p:nvPr>
            <p:extLst>
              <p:ext uri="{D42A27DB-BD31-4B8C-83A1-F6EECF244321}">
                <p14:modId xmlns:p14="http://schemas.microsoft.com/office/powerpoint/2010/main" val="3111563688"/>
              </p:ext>
            </p:extLst>
          </p:nvPr>
        </p:nvGraphicFramePr>
        <p:xfrm>
          <a:off x="485774" y="1412875"/>
          <a:ext cx="8924927" cy="2745360"/>
        </p:xfrm>
        <a:graphic>
          <a:graphicData uri="http://schemas.openxmlformats.org/drawingml/2006/table">
            <a:tbl>
              <a:tblPr firstRow="1" bandRow="1">
                <a:tableStyleId>{2D5ABB26-0587-4C30-8999-92F81FD0307C}</a:tableStyleId>
              </a:tblPr>
              <a:tblGrid>
                <a:gridCol w="2974975">
                  <a:extLst>
                    <a:ext uri="{9D8B030D-6E8A-4147-A177-3AD203B41FA5}">
                      <a16:colId xmlns:a16="http://schemas.microsoft.com/office/drawing/2014/main" val="2044932783"/>
                    </a:ext>
                  </a:extLst>
                </a:gridCol>
                <a:gridCol w="1487488">
                  <a:extLst>
                    <a:ext uri="{9D8B030D-6E8A-4147-A177-3AD203B41FA5}">
                      <a16:colId xmlns:a16="http://schemas.microsoft.com/office/drawing/2014/main" val="756808252"/>
                    </a:ext>
                  </a:extLst>
                </a:gridCol>
                <a:gridCol w="1487488">
                  <a:extLst>
                    <a:ext uri="{9D8B030D-6E8A-4147-A177-3AD203B41FA5}">
                      <a16:colId xmlns:a16="http://schemas.microsoft.com/office/drawing/2014/main" val="2984921520"/>
                    </a:ext>
                  </a:extLst>
                </a:gridCol>
                <a:gridCol w="1487488">
                  <a:extLst>
                    <a:ext uri="{9D8B030D-6E8A-4147-A177-3AD203B41FA5}">
                      <a16:colId xmlns:a16="http://schemas.microsoft.com/office/drawing/2014/main" val="1815847208"/>
                    </a:ext>
                  </a:extLst>
                </a:gridCol>
                <a:gridCol w="1487488">
                  <a:extLst>
                    <a:ext uri="{9D8B030D-6E8A-4147-A177-3AD203B41FA5}">
                      <a16:colId xmlns:a16="http://schemas.microsoft.com/office/drawing/2014/main" val="1091939326"/>
                    </a:ext>
                  </a:extLst>
                </a:gridCol>
              </a:tblGrid>
              <a:tr h="757807">
                <a:tc>
                  <a:txBody>
                    <a:bodyPr/>
                    <a:lstStyle/>
                    <a:p>
                      <a:r>
                        <a:rPr lang="eu-ES" sz="900" b="1" noProof="0" dirty="0"/>
                        <a:t>GASTU KONTZEPTUA</a:t>
                      </a:r>
                    </a:p>
                  </a:txBody>
                  <a:tcPr marT="72000" marB="7200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r>
                        <a:rPr lang="eu-ES" sz="900" b="1" noProof="0" dirty="0"/>
                        <a:t>HASIERAKO AURREKONTUA (€)</a:t>
                      </a:r>
                    </a:p>
                  </a:txBody>
                  <a:tcPr marT="72000" marB="7200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r>
                        <a:rPr lang="eu-ES" sz="900" b="1" noProof="0" dirty="0"/>
                        <a:t>AITORTUTAKO BETEBEHAR GARBIAK EKITALDIAREN AMAIERAN (€)</a:t>
                      </a:r>
                    </a:p>
                  </a:txBody>
                  <a:tcPr marT="72000" marB="7200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r>
                        <a:rPr lang="eu-ES" sz="900" b="1" noProof="0" dirty="0"/>
                        <a:t>AITORTUTAKO BETEBEHAR GARBIAK EKITALDIAREN AMAIERAN/ HASIERAKO AURREKONTUA (€)</a:t>
                      </a:r>
                    </a:p>
                  </a:txBody>
                  <a:tcPr marT="72000" marB="7200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r>
                        <a:rPr lang="eu-ES" sz="900" b="1" noProof="0" dirty="0"/>
                        <a:t>ORDAINTZEKO ABENDUAREN 31N (€)</a:t>
                      </a:r>
                    </a:p>
                  </a:txBody>
                  <a:tcPr marT="72000" marB="7200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14927424"/>
                  </a:ext>
                </a:extLst>
              </a:tr>
              <a:tr h="212220">
                <a:tc>
                  <a:txBody>
                    <a:bodyPr/>
                    <a:lstStyle/>
                    <a:p>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2176636608"/>
                  </a:ext>
                </a:extLst>
              </a:tr>
              <a:tr h="212220">
                <a:tc>
                  <a:txBody>
                    <a:bodyPr/>
                    <a:lstStyle/>
                    <a:p>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2212198130"/>
                  </a:ext>
                </a:extLst>
              </a:tr>
              <a:tr h="212220">
                <a:tc>
                  <a:txBody>
                    <a:bodyPr/>
                    <a:lstStyle/>
                    <a:p>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895386903"/>
                  </a:ext>
                </a:extLst>
              </a:tr>
              <a:tr h="212220">
                <a:tc>
                  <a:txBody>
                    <a:bodyPr/>
                    <a:lstStyle/>
                    <a:p>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1882581523"/>
                  </a:ext>
                </a:extLst>
              </a:tr>
              <a:tr h="212220">
                <a:tc>
                  <a:txBody>
                    <a:bodyPr/>
                    <a:lstStyle/>
                    <a:p>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2165586214"/>
                  </a:ext>
                </a:extLst>
              </a:tr>
              <a:tr h="265519">
                <a:tc>
                  <a:txBody>
                    <a:bodyPr/>
                    <a:lstStyle/>
                    <a:p>
                      <a:r>
                        <a:rPr lang="eu-ES" sz="900" b="1" noProof="0" dirty="0"/>
                        <a:t>GUZTIRA</a:t>
                      </a:r>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endParaRPr lang="eu-ES" sz="1000" b="1"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endParaRPr lang="eu-ES" sz="1000" b="1"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endParaRPr lang="eu-ES" sz="1000" b="1"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endParaRPr lang="eu-ES" sz="1000" b="1"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12150739"/>
                  </a:ext>
                </a:extLst>
              </a:tr>
            </a:tbl>
          </a:graphicData>
        </a:graphic>
      </p:graphicFrame>
      <p:sp>
        <p:nvSpPr>
          <p:cNvPr id="9" name="Shape 91">
            <a:extLst>
              <a:ext uri="{FF2B5EF4-FFF2-40B4-BE49-F238E27FC236}">
                <a16:creationId xmlns:a16="http://schemas.microsoft.com/office/drawing/2014/main" id="{18F25248-3CB3-ACE1-1BC7-8C79F06ED55C}"/>
              </a:ext>
            </a:extLst>
          </p:cNvPr>
          <p:cNvSpPr txBox="1">
            <a:spLocks/>
          </p:cNvSpPr>
          <p:nvPr/>
        </p:nvSpPr>
        <p:spPr>
          <a:xfrm>
            <a:off x="485774" y="404813"/>
            <a:ext cx="8784976" cy="230832"/>
          </a:xfrm>
          <a:prstGeom prst="rect">
            <a:avLst/>
          </a:prstGeom>
        </p:spPr>
        <p:txBody>
          <a:bodyPr spcFirstLastPara="1" wrap="square" lIns="0" tIns="0" rIns="0" bIns="0" anchor="t" anchorCtr="0">
            <a:spAutoFit/>
          </a:bodyPr>
          <a:lstStyle>
            <a:defPPr>
              <a:defRPr lang="es-ES"/>
            </a:defPPr>
            <a:lvl1pPr defTabSz="914400" eaLnBrk="0" fontAlgn="base" hangingPunct="0">
              <a:spcBef>
                <a:spcPts val="0"/>
              </a:spcBef>
              <a:spcAft>
                <a:spcPts val="0"/>
              </a:spcAft>
              <a:buClr>
                <a:srgbClr val="F67031"/>
              </a:buClr>
              <a:buSzPts val="3000"/>
              <a:defRPr sz="2000" b="1">
                <a:solidFill>
                  <a:srgbClr val="F5A623"/>
                </a:solidFill>
                <a:latin typeface="Arial Rounded MT Bold" panose="020F0704030504030204" pitchFamily="34" charset="0"/>
                <a:ea typeface="Nunito Sans"/>
                <a:cs typeface="Arial" panose="020B0604020202020204" pitchFamily="34" charset="0"/>
              </a:defRPr>
            </a:lvl1pPr>
            <a:lvl2pPr algn="ctr" eaLnBrk="0" fontAlgn="base" hangingPunct="0">
              <a:spcBef>
                <a:spcPct val="0"/>
              </a:spcBef>
              <a:spcAft>
                <a:spcPct val="0"/>
              </a:spcAft>
              <a:defRPr sz="4400">
                <a:latin typeface="Calibri" pitchFamily="34" charset="0"/>
              </a:defRPr>
            </a:lvl2pPr>
            <a:lvl3pPr algn="ctr" eaLnBrk="0" fontAlgn="base" hangingPunct="0">
              <a:spcBef>
                <a:spcPct val="0"/>
              </a:spcBef>
              <a:spcAft>
                <a:spcPct val="0"/>
              </a:spcAft>
              <a:defRPr sz="4400">
                <a:latin typeface="Calibri" pitchFamily="34" charset="0"/>
              </a:defRPr>
            </a:lvl3pPr>
            <a:lvl4pPr algn="ctr" eaLnBrk="0" fontAlgn="base" hangingPunct="0">
              <a:spcBef>
                <a:spcPct val="0"/>
              </a:spcBef>
              <a:spcAft>
                <a:spcPct val="0"/>
              </a:spcAft>
              <a:defRPr sz="4400">
                <a:latin typeface="Calibri" pitchFamily="34" charset="0"/>
              </a:defRPr>
            </a:lvl4pPr>
            <a:lvl5pPr algn="ctr" eaLnBrk="0" fontAlgn="base" hangingPunct="0">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u-ES" sz="1500" noProof="0" dirty="0">
                <a:solidFill>
                  <a:schemeClr val="bg1"/>
                </a:solidFill>
                <a:latin typeface="+mn-lt"/>
                <a:sym typeface="Nunito Sans"/>
              </a:rPr>
              <a:t>GASTUAK</a:t>
            </a:r>
            <a:r>
              <a:rPr lang="eu-ES" sz="1500" b="0" noProof="0" dirty="0">
                <a:solidFill>
                  <a:schemeClr val="bg1"/>
                </a:solidFill>
                <a:latin typeface="+mn-lt"/>
                <a:sym typeface="Nunito Sans"/>
              </a:rPr>
              <a:t> (GASTU </a:t>
            </a:r>
            <a:r>
              <a:rPr lang="eu-ES" sz="1500" noProof="0" dirty="0">
                <a:solidFill>
                  <a:schemeClr val="bg1"/>
                </a:solidFill>
                <a:latin typeface="+mn-lt"/>
                <a:sym typeface="Nunito Sans"/>
              </a:rPr>
              <a:t>MOTA</a:t>
            </a:r>
            <a:r>
              <a:rPr lang="eu-ES" sz="1500" b="0" noProof="0" dirty="0">
                <a:solidFill>
                  <a:schemeClr val="bg1"/>
                </a:solidFill>
                <a:latin typeface="+mn-lt"/>
                <a:sym typeface="Nunito Sans"/>
              </a:rPr>
              <a:t>REN ARABERA)</a:t>
            </a:r>
          </a:p>
        </p:txBody>
      </p:sp>
    </p:spTree>
    <p:extLst>
      <p:ext uri="{BB962C8B-B14F-4D97-AF65-F5344CB8AC3E}">
        <p14:creationId xmlns:p14="http://schemas.microsoft.com/office/powerpoint/2010/main" val="843916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C016C-B719-BEA7-9BCE-B9E3C416B161}"/>
            </a:ext>
          </a:extLst>
        </p:cNvPr>
        <p:cNvGrpSpPr/>
        <p:nvPr/>
      </p:nvGrpSpPr>
      <p:grpSpPr>
        <a:xfrm>
          <a:off x="0" y="0"/>
          <a:ext cx="0" cy="0"/>
          <a:chOff x="0" y="0"/>
          <a:chExt cx="0" cy="0"/>
        </a:xfrm>
      </p:grpSpPr>
      <p:graphicFrame>
        <p:nvGraphicFramePr>
          <p:cNvPr id="6" name="Tabla 5">
            <a:extLst>
              <a:ext uri="{FF2B5EF4-FFF2-40B4-BE49-F238E27FC236}">
                <a16:creationId xmlns:a16="http://schemas.microsoft.com/office/drawing/2014/main" id="{9A7317A3-8991-2129-0DEA-9F986EA95F6B}"/>
              </a:ext>
            </a:extLst>
          </p:cNvPr>
          <p:cNvGraphicFramePr>
            <a:graphicFrameLocks noGrp="1"/>
          </p:cNvGraphicFramePr>
          <p:nvPr>
            <p:extLst>
              <p:ext uri="{D42A27DB-BD31-4B8C-83A1-F6EECF244321}">
                <p14:modId xmlns:p14="http://schemas.microsoft.com/office/powerpoint/2010/main" val="1550913682"/>
              </p:ext>
            </p:extLst>
          </p:nvPr>
        </p:nvGraphicFramePr>
        <p:xfrm>
          <a:off x="485774" y="1412875"/>
          <a:ext cx="8924927" cy="2745360"/>
        </p:xfrm>
        <a:graphic>
          <a:graphicData uri="http://schemas.openxmlformats.org/drawingml/2006/table">
            <a:tbl>
              <a:tblPr firstRow="1" bandRow="1">
                <a:tableStyleId>{2D5ABB26-0587-4C30-8999-92F81FD0307C}</a:tableStyleId>
              </a:tblPr>
              <a:tblGrid>
                <a:gridCol w="2974975">
                  <a:extLst>
                    <a:ext uri="{9D8B030D-6E8A-4147-A177-3AD203B41FA5}">
                      <a16:colId xmlns:a16="http://schemas.microsoft.com/office/drawing/2014/main" val="2044932783"/>
                    </a:ext>
                  </a:extLst>
                </a:gridCol>
                <a:gridCol w="1487488">
                  <a:extLst>
                    <a:ext uri="{9D8B030D-6E8A-4147-A177-3AD203B41FA5}">
                      <a16:colId xmlns:a16="http://schemas.microsoft.com/office/drawing/2014/main" val="756808252"/>
                    </a:ext>
                  </a:extLst>
                </a:gridCol>
                <a:gridCol w="1487488">
                  <a:extLst>
                    <a:ext uri="{9D8B030D-6E8A-4147-A177-3AD203B41FA5}">
                      <a16:colId xmlns:a16="http://schemas.microsoft.com/office/drawing/2014/main" val="2984921520"/>
                    </a:ext>
                  </a:extLst>
                </a:gridCol>
                <a:gridCol w="1487488">
                  <a:extLst>
                    <a:ext uri="{9D8B030D-6E8A-4147-A177-3AD203B41FA5}">
                      <a16:colId xmlns:a16="http://schemas.microsoft.com/office/drawing/2014/main" val="1815847208"/>
                    </a:ext>
                  </a:extLst>
                </a:gridCol>
                <a:gridCol w="1487488">
                  <a:extLst>
                    <a:ext uri="{9D8B030D-6E8A-4147-A177-3AD203B41FA5}">
                      <a16:colId xmlns:a16="http://schemas.microsoft.com/office/drawing/2014/main" val="1091939326"/>
                    </a:ext>
                  </a:extLst>
                </a:gridCol>
              </a:tblGrid>
              <a:tr h="757807">
                <a:tc>
                  <a:txBody>
                    <a:bodyPr/>
                    <a:lstStyle/>
                    <a:p>
                      <a:r>
                        <a:rPr lang="eu-ES" sz="900" b="1" noProof="0" dirty="0"/>
                        <a:t>GASTU-PROGRAMA</a:t>
                      </a:r>
                    </a:p>
                  </a:txBody>
                  <a:tcPr marT="72000" marB="7200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r>
                        <a:rPr lang="eu-ES" sz="900" b="1" noProof="0" dirty="0"/>
                        <a:t>HASIERAKO AURREKONTUA (€)</a:t>
                      </a:r>
                    </a:p>
                  </a:txBody>
                  <a:tcPr marT="72000" marB="7200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r>
                        <a:rPr lang="eu-ES" sz="900" b="1" noProof="0" dirty="0"/>
                        <a:t>AITORTUTAKO BETEBEHAR GARBIAK EKITALDIAREN AMAIERAN (€)</a:t>
                      </a:r>
                    </a:p>
                  </a:txBody>
                  <a:tcPr marT="72000" marB="7200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r>
                        <a:rPr lang="eu-ES" sz="900" b="1" noProof="0" dirty="0"/>
                        <a:t>AITORTUTAKO BETEBEHAR GARBIAK EKITALDIAREN AMAIERAN/ HASIERAKO AURREKONTUA (€)</a:t>
                      </a:r>
                    </a:p>
                  </a:txBody>
                  <a:tcPr marT="72000" marB="7200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r>
                        <a:rPr lang="eu-ES" sz="900" b="1" noProof="0" dirty="0"/>
                        <a:t>ORDAINTZEKO ABENDUAREN 31N (€)</a:t>
                      </a:r>
                    </a:p>
                  </a:txBody>
                  <a:tcPr marT="72000" marB="7200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14927424"/>
                  </a:ext>
                </a:extLst>
              </a:tr>
              <a:tr h="212220">
                <a:tc>
                  <a:txBody>
                    <a:bodyPr/>
                    <a:lstStyle/>
                    <a:p>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2176636608"/>
                  </a:ext>
                </a:extLst>
              </a:tr>
              <a:tr h="212220">
                <a:tc>
                  <a:txBody>
                    <a:bodyPr/>
                    <a:lstStyle/>
                    <a:p>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2212198130"/>
                  </a:ext>
                </a:extLst>
              </a:tr>
              <a:tr h="212220">
                <a:tc>
                  <a:txBody>
                    <a:bodyPr/>
                    <a:lstStyle/>
                    <a:p>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895386903"/>
                  </a:ext>
                </a:extLst>
              </a:tr>
              <a:tr h="212220">
                <a:tc>
                  <a:txBody>
                    <a:bodyPr/>
                    <a:lstStyle/>
                    <a:p>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1882581523"/>
                  </a:ext>
                </a:extLst>
              </a:tr>
              <a:tr h="212220">
                <a:tc>
                  <a:txBody>
                    <a:bodyPr/>
                    <a:lstStyle/>
                    <a:p>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2165586214"/>
                  </a:ext>
                </a:extLst>
              </a:tr>
              <a:tr h="265519">
                <a:tc>
                  <a:txBody>
                    <a:bodyPr/>
                    <a:lstStyle/>
                    <a:p>
                      <a:r>
                        <a:rPr lang="eu-ES" sz="1000" b="1" noProof="0" dirty="0"/>
                        <a:t>GUZTIRA</a:t>
                      </a:r>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endParaRPr lang="eu-ES" sz="1000" b="1"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endParaRPr lang="eu-ES" sz="1000" b="1"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endParaRPr lang="eu-ES" sz="1000" b="1"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endParaRPr lang="eu-ES" sz="1000" b="1"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12150739"/>
                  </a:ext>
                </a:extLst>
              </a:tr>
            </a:tbl>
          </a:graphicData>
        </a:graphic>
      </p:graphicFrame>
      <p:sp>
        <p:nvSpPr>
          <p:cNvPr id="7" name="Shape 91">
            <a:extLst>
              <a:ext uri="{FF2B5EF4-FFF2-40B4-BE49-F238E27FC236}">
                <a16:creationId xmlns:a16="http://schemas.microsoft.com/office/drawing/2014/main" id="{DFBA1BD4-7B7C-B0E4-5C2D-A293F49C80EC}"/>
              </a:ext>
            </a:extLst>
          </p:cNvPr>
          <p:cNvSpPr txBox="1">
            <a:spLocks/>
          </p:cNvSpPr>
          <p:nvPr/>
        </p:nvSpPr>
        <p:spPr>
          <a:xfrm>
            <a:off x="485774" y="404813"/>
            <a:ext cx="8784976" cy="461665"/>
          </a:xfrm>
          <a:prstGeom prst="rect">
            <a:avLst/>
          </a:prstGeom>
        </p:spPr>
        <p:txBody>
          <a:bodyPr spcFirstLastPara="1" wrap="square" lIns="0" tIns="0" rIns="0" bIns="0" anchor="t" anchorCtr="0">
            <a:spAutoFit/>
          </a:bodyPr>
          <a:lstStyle>
            <a:defPPr>
              <a:defRPr lang="es-ES"/>
            </a:defPPr>
            <a:lvl1pPr defTabSz="914400" eaLnBrk="0" fontAlgn="base" hangingPunct="0">
              <a:spcBef>
                <a:spcPts val="0"/>
              </a:spcBef>
              <a:spcAft>
                <a:spcPts val="0"/>
              </a:spcAft>
              <a:buClr>
                <a:srgbClr val="F67031"/>
              </a:buClr>
              <a:buSzPts val="3000"/>
              <a:defRPr sz="2000" b="1">
                <a:solidFill>
                  <a:srgbClr val="F5A623"/>
                </a:solidFill>
                <a:latin typeface="Arial Rounded MT Bold" panose="020F0704030504030204" pitchFamily="34" charset="0"/>
                <a:ea typeface="Nunito Sans"/>
                <a:cs typeface="Arial" panose="020B0604020202020204" pitchFamily="34" charset="0"/>
              </a:defRPr>
            </a:lvl1pPr>
            <a:lvl2pPr algn="ctr" eaLnBrk="0" fontAlgn="base" hangingPunct="0">
              <a:spcBef>
                <a:spcPct val="0"/>
              </a:spcBef>
              <a:spcAft>
                <a:spcPct val="0"/>
              </a:spcAft>
              <a:defRPr sz="4400">
                <a:latin typeface="Calibri" pitchFamily="34" charset="0"/>
              </a:defRPr>
            </a:lvl2pPr>
            <a:lvl3pPr algn="ctr" eaLnBrk="0" fontAlgn="base" hangingPunct="0">
              <a:spcBef>
                <a:spcPct val="0"/>
              </a:spcBef>
              <a:spcAft>
                <a:spcPct val="0"/>
              </a:spcAft>
              <a:defRPr sz="4400">
                <a:latin typeface="Calibri" pitchFamily="34" charset="0"/>
              </a:defRPr>
            </a:lvl3pPr>
            <a:lvl4pPr algn="ctr" eaLnBrk="0" fontAlgn="base" hangingPunct="0">
              <a:spcBef>
                <a:spcPct val="0"/>
              </a:spcBef>
              <a:spcAft>
                <a:spcPct val="0"/>
              </a:spcAft>
              <a:defRPr sz="4400">
                <a:latin typeface="Calibri" pitchFamily="34" charset="0"/>
              </a:defRPr>
            </a:lvl4pPr>
            <a:lvl5pPr algn="ctr" eaLnBrk="0" fontAlgn="base" hangingPunct="0">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u-ES" sz="1500" noProof="0" dirty="0">
                <a:solidFill>
                  <a:schemeClr val="bg1"/>
                </a:solidFill>
                <a:latin typeface="+mn-lt"/>
                <a:sym typeface="Nunito Sans"/>
              </a:rPr>
              <a:t>GASTUAK</a:t>
            </a:r>
            <a:r>
              <a:rPr lang="eu-ES" sz="1500" b="0" noProof="0" dirty="0">
                <a:solidFill>
                  <a:schemeClr val="bg1"/>
                </a:solidFill>
                <a:latin typeface="+mn-lt"/>
                <a:sym typeface="Nunito Sans"/>
              </a:rPr>
              <a:t> (</a:t>
            </a:r>
            <a:r>
              <a:rPr lang="eu-ES" sz="1500" noProof="0" dirty="0">
                <a:solidFill>
                  <a:schemeClr val="bg1"/>
                </a:solidFill>
                <a:latin typeface="+mn-lt"/>
                <a:sym typeface="Nunito Sans"/>
              </a:rPr>
              <a:t>GASTU-PROGRAM</a:t>
            </a:r>
            <a:r>
              <a:rPr lang="eu-ES" sz="1500" b="0" noProof="0" dirty="0">
                <a:solidFill>
                  <a:schemeClr val="bg1"/>
                </a:solidFill>
                <a:latin typeface="+mn-lt"/>
                <a:sym typeface="Nunito Sans"/>
              </a:rPr>
              <a:t>AREN ARABERA)</a:t>
            </a:r>
          </a:p>
          <a:p>
            <a:endParaRPr lang="eu-ES" sz="1500" b="0" noProof="0" dirty="0">
              <a:solidFill>
                <a:schemeClr val="bg1"/>
              </a:solidFill>
              <a:latin typeface="+mn-lt"/>
              <a:sym typeface="Nunito Sans"/>
            </a:endParaRPr>
          </a:p>
        </p:txBody>
      </p:sp>
      <p:sp>
        <p:nvSpPr>
          <p:cNvPr id="8" name="Google Shape;113;p16">
            <a:extLst>
              <a:ext uri="{FF2B5EF4-FFF2-40B4-BE49-F238E27FC236}">
                <a16:creationId xmlns:a16="http://schemas.microsoft.com/office/drawing/2014/main" id="{FFADE424-64FF-7ECD-0F14-943825C05107}"/>
              </a:ext>
            </a:extLst>
          </p:cNvPr>
          <p:cNvSpPr txBox="1"/>
          <p:nvPr/>
        </p:nvSpPr>
        <p:spPr>
          <a:xfrm>
            <a:off x="495300" y="4552064"/>
            <a:ext cx="8915400" cy="1356095"/>
          </a:xfrm>
          <a:prstGeom prst="rect">
            <a:avLst/>
          </a:prstGeom>
          <a:noFill/>
          <a:ln>
            <a:solidFill>
              <a:schemeClr val="tx1">
                <a:lumMod val="65000"/>
                <a:lumOff val="35000"/>
              </a:schemeClr>
            </a:solidFill>
          </a:ln>
        </p:spPr>
        <p:txBody>
          <a:bodyPr spcFirstLastPara="1" wrap="square" lIns="180000" tIns="180000" rIns="180000" bIns="180000" numCol="1" spcCol="360000" anchor="t" anchorCtr="0">
            <a:spAutoFit/>
          </a:bodyPr>
          <a:lstStyle/>
          <a:p>
            <a:pPr algn="ctr"/>
            <a:r>
              <a:rPr lang="eu-ES" sz="1200" b="1" noProof="0" dirty="0">
                <a:solidFill>
                  <a:schemeClr val="bg1"/>
                </a:solidFill>
                <a:highlight>
                  <a:srgbClr val="B7B7B7"/>
                </a:highlight>
              </a:rPr>
              <a:t>GASTUEN AURREKONTUAREN ITXIERAKO ELEMENTU NAGUSIEN AZALPENA (GASTU-PROGRAMAREN ARABERA)</a:t>
            </a:r>
          </a:p>
          <a:p>
            <a:pPr algn="ctr"/>
            <a:endParaRPr lang="eu-ES" sz="1200" noProof="0" dirty="0"/>
          </a:p>
          <a:p>
            <a:pPr marL="108000" indent="-108000" algn="just">
              <a:spcAft>
                <a:spcPts val="300"/>
              </a:spcAft>
              <a:buFont typeface="Wingdings" panose="05000000000000000000" pitchFamily="2" charset="2"/>
              <a:buChar char="§"/>
            </a:pPr>
            <a:r>
              <a:rPr lang="eu-ES" sz="1100" noProof="0" dirty="0"/>
              <a:t>XXX</a:t>
            </a:r>
          </a:p>
          <a:p>
            <a:pPr marL="108000" indent="-108000" algn="just">
              <a:spcAft>
                <a:spcPts val="300"/>
              </a:spcAft>
              <a:buFont typeface="Wingdings" panose="05000000000000000000" pitchFamily="2" charset="2"/>
              <a:buChar char="§"/>
            </a:pPr>
            <a:r>
              <a:rPr lang="eu-ES" sz="1100" noProof="0" dirty="0"/>
              <a:t>XXX</a:t>
            </a:r>
          </a:p>
          <a:p>
            <a:pPr marL="108000" indent="-108000" algn="just">
              <a:spcAft>
                <a:spcPts val="300"/>
              </a:spcAft>
              <a:buFont typeface="Wingdings" panose="05000000000000000000" pitchFamily="2" charset="2"/>
              <a:buChar char="§"/>
            </a:pPr>
            <a:r>
              <a:rPr lang="eu-ES" sz="1100" noProof="0" dirty="0"/>
              <a:t>XXX  </a:t>
            </a:r>
          </a:p>
        </p:txBody>
      </p:sp>
      <p:sp>
        <p:nvSpPr>
          <p:cNvPr id="2" name="Rectángulo: esquinas redondeadas 1">
            <a:extLst>
              <a:ext uri="{FF2B5EF4-FFF2-40B4-BE49-F238E27FC236}">
                <a16:creationId xmlns:a16="http://schemas.microsoft.com/office/drawing/2014/main" id="{43A46437-7672-22AB-24E5-66E06E744FA4}"/>
              </a:ext>
            </a:extLst>
          </p:cNvPr>
          <p:cNvSpPr/>
          <p:nvPr/>
        </p:nvSpPr>
        <p:spPr>
          <a:xfrm>
            <a:off x="1064568" y="5805264"/>
            <a:ext cx="7416824" cy="385489"/>
          </a:xfrm>
          <a:prstGeom prst="roundRect">
            <a:avLst/>
          </a:prstGeom>
          <a:solidFill>
            <a:srgbClr val="A5002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u-ES" sz="1000" noProof="0" dirty="0"/>
              <a:t>Gastu-politiken mailan ere eskain daiteke ikuspegi hau (biak edo politiken mailan soilik)  </a:t>
            </a:r>
          </a:p>
        </p:txBody>
      </p:sp>
    </p:spTree>
    <p:extLst>
      <p:ext uri="{BB962C8B-B14F-4D97-AF65-F5344CB8AC3E}">
        <p14:creationId xmlns:p14="http://schemas.microsoft.com/office/powerpoint/2010/main" val="688515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8E654-6BFE-480C-83C1-F34C12728489}"/>
            </a:ext>
          </a:extLst>
        </p:cNvPr>
        <p:cNvGrpSpPr/>
        <p:nvPr/>
      </p:nvGrpSpPr>
      <p:grpSpPr>
        <a:xfrm>
          <a:off x="0" y="0"/>
          <a:ext cx="0" cy="0"/>
          <a:chOff x="0" y="0"/>
          <a:chExt cx="0" cy="0"/>
        </a:xfrm>
      </p:grpSpPr>
      <p:sp>
        <p:nvSpPr>
          <p:cNvPr id="3" name="Shape 91">
            <a:extLst>
              <a:ext uri="{FF2B5EF4-FFF2-40B4-BE49-F238E27FC236}">
                <a16:creationId xmlns:a16="http://schemas.microsoft.com/office/drawing/2014/main" id="{5BBA3574-D5F7-D6A4-4D80-203487D6496F}"/>
              </a:ext>
            </a:extLst>
          </p:cNvPr>
          <p:cNvSpPr txBox="1">
            <a:spLocks/>
          </p:cNvSpPr>
          <p:nvPr/>
        </p:nvSpPr>
        <p:spPr>
          <a:xfrm>
            <a:off x="488950" y="260648"/>
            <a:ext cx="8784976" cy="461665"/>
          </a:xfrm>
          <a:prstGeom prst="rect">
            <a:avLst/>
          </a:prstGeom>
        </p:spPr>
        <p:txBody>
          <a:bodyPr spcFirstLastPara="1" wrap="square" lIns="0" tIns="0" rIns="0" bIns="0" anchor="t" anchorCtr="0">
            <a:spAutoFit/>
          </a:bodyPr>
          <a:lstStyle>
            <a:defPPr>
              <a:defRPr lang="es-ES"/>
            </a:defPPr>
            <a:lvl1pPr defTabSz="914400" eaLnBrk="0" fontAlgn="base" hangingPunct="0">
              <a:spcBef>
                <a:spcPts val="0"/>
              </a:spcBef>
              <a:spcAft>
                <a:spcPts val="0"/>
              </a:spcAft>
              <a:buClr>
                <a:srgbClr val="F67031"/>
              </a:buClr>
              <a:buSzPts val="3000"/>
              <a:defRPr sz="2000" b="1">
                <a:solidFill>
                  <a:srgbClr val="F5A623"/>
                </a:solidFill>
                <a:latin typeface="Arial Rounded MT Bold" panose="020F0704030504030204" pitchFamily="34" charset="0"/>
                <a:ea typeface="Nunito Sans"/>
                <a:cs typeface="Arial" panose="020B0604020202020204" pitchFamily="34" charset="0"/>
              </a:defRPr>
            </a:lvl1pPr>
            <a:lvl2pPr algn="ctr" eaLnBrk="0" fontAlgn="base" hangingPunct="0">
              <a:spcBef>
                <a:spcPct val="0"/>
              </a:spcBef>
              <a:spcAft>
                <a:spcPct val="0"/>
              </a:spcAft>
              <a:defRPr sz="4400">
                <a:latin typeface="Calibri" pitchFamily="34" charset="0"/>
              </a:defRPr>
            </a:lvl2pPr>
            <a:lvl3pPr algn="ctr" eaLnBrk="0" fontAlgn="base" hangingPunct="0">
              <a:spcBef>
                <a:spcPct val="0"/>
              </a:spcBef>
              <a:spcAft>
                <a:spcPct val="0"/>
              </a:spcAft>
              <a:defRPr sz="4400">
                <a:latin typeface="Calibri" pitchFamily="34" charset="0"/>
              </a:defRPr>
            </a:lvl3pPr>
            <a:lvl4pPr algn="ctr" eaLnBrk="0" fontAlgn="base" hangingPunct="0">
              <a:spcBef>
                <a:spcPct val="0"/>
              </a:spcBef>
              <a:spcAft>
                <a:spcPct val="0"/>
              </a:spcAft>
              <a:defRPr sz="4400">
                <a:latin typeface="Calibri" pitchFamily="34" charset="0"/>
              </a:defRPr>
            </a:lvl4pPr>
            <a:lvl5pPr algn="ctr" eaLnBrk="0" fontAlgn="base" hangingPunct="0">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u-ES" sz="1500" noProof="0" dirty="0">
                <a:solidFill>
                  <a:schemeClr val="bg1"/>
                </a:solidFill>
                <a:latin typeface="+mn-lt"/>
                <a:sym typeface="Nunito Sans"/>
              </a:rPr>
              <a:t>GARAPEN JASANGARRIRAKO HELBUR</a:t>
            </a:r>
            <a:r>
              <a:rPr lang="eu-ES" sz="1500" b="0" noProof="0" dirty="0">
                <a:solidFill>
                  <a:schemeClr val="bg1"/>
                </a:solidFill>
                <a:latin typeface="+mn-lt"/>
                <a:sym typeface="Nunito Sans"/>
              </a:rPr>
              <a:t>UEI </a:t>
            </a:r>
          </a:p>
          <a:p>
            <a:r>
              <a:rPr lang="eu-ES" sz="1500" b="0" noProof="0" dirty="0">
                <a:solidFill>
                  <a:schemeClr val="bg1"/>
                </a:solidFill>
                <a:latin typeface="+mn-lt"/>
                <a:sym typeface="Nunito Sans"/>
              </a:rPr>
              <a:t>AURREKONTUAK EGITEN DIEN </a:t>
            </a:r>
            <a:r>
              <a:rPr lang="eu-ES" sz="1500" noProof="0" dirty="0">
                <a:solidFill>
                  <a:schemeClr val="bg1"/>
                </a:solidFill>
                <a:latin typeface="+mn-lt"/>
                <a:sym typeface="Nunito Sans"/>
              </a:rPr>
              <a:t>EKARPENA</a:t>
            </a:r>
            <a:r>
              <a:rPr lang="eu-ES" sz="1500" b="0" noProof="0" dirty="0">
                <a:solidFill>
                  <a:schemeClr val="bg1"/>
                </a:solidFill>
                <a:latin typeface="+mn-lt"/>
                <a:sym typeface="Nunito Sans"/>
              </a:rPr>
              <a:t> (I)</a:t>
            </a:r>
          </a:p>
        </p:txBody>
      </p:sp>
      <p:sp>
        <p:nvSpPr>
          <p:cNvPr id="2" name="Rectángulo: esquinas redondeadas 1">
            <a:extLst>
              <a:ext uri="{FF2B5EF4-FFF2-40B4-BE49-F238E27FC236}">
                <a16:creationId xmlns:a16="http://schemas.microsoft.com/office/drawing/2014/main" id="{6CAF5A57-7CE5-7DE6-D4BF-B38407C88A32}"/>
              </a:ext>
            </a:extLst>
          </p:cNvPr>
          <p:cNvSpPr/>
          <p:nvPr/>
        </p:nvSpPr>
        <p:spPr>
          <a:xfrm>
            <a:off x="416496" y="5465715"/>
            <a:ext cx="9073008" cy="461665"/>
          </a:xfrm>
          <a:prstGeom prst="roundRect">
            <a:avLst/>
          </a:prstGeom>
          <a:solidFill>
            <a:srgbClr val="A5002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300"/>
              </a:spcAft>
            </a:pPr>
            <a:r>
              <a:rPr lang="eu-ES" sz="1000" noProof="0" dirty="0"/>
              <a:t>Lerrokatzeko, EUDELek egindako </a:t>
            </a:r>
            <a:r>
              <a:rPr lang="eu-ES" sz="1000" noProof="0" dirty="0">
                <a:solidFill>
                  <a:schemeClr val="bg1"/>
                </a:solidFill>
                <a:hlinkClick r:id="rId2">
                  <a:extLst>
                    <a:ext uri="{A12FA001-AC4F-418D-AE19-62706E023703}">
                      <ahyp:hlinkClr xmlns:ahyp="http://schemas.microsoft.com/office/drawing/2018/hyperlinkcolor" val="tx"/>
                    </a:ext>
                  </a:extLst>
                </a:hlinkClick>
              </a:rPr>
              <a:t>Udal aurrekontua Garapen </a:t>
            </a:r>
            <a:r>
              <a:rPr lang="eu-ES" sz="1000" noProof="0" dirty="0" err="1">
                <a:solidFill>
                  <a:schemeClr val="bg1"/>
                </a:solidFill>
                <a:hlinkClick r:id="rId2">
                  <a:extLst>
                    <a:ext uri="{A12FA001-AC4F-418D-AE19-62706E023703}">
                      <ahyp:hlinkClr xmlns:ahyp="http://schemas.microsoft.com/office/drawing/2018/hyperlinkcolor" val="tx"/>
                    </a:ext>
                  </a:extLst>
                </a:hlinkClick>
              </a:rPr>
              <a:t>Jasangirrarako</a:t>
            </a:r>
            <a:r>
              <a:rPr lang="eu-ES" sz="1000" noProof="0" dirty="0">
                <a:solidFill>
                  <a:schemeClr val="bg1"/>
                </a:solidFill>
                <a:hlinkClick r:id="rId2">
                  <a:extLst>
                    <a:ext uri="{A12FA001-AC4F-418D-AE19-62706E023703}">
                      <ahyp:hlinkClr xmlns:ahyp="http://schemas.microsoft.com/office/drawing/2018/hyperlinkcolor" val="tx"/>
                    </a:ext>
                  </a:extLst>
                </a:hlinkClick>
              </a:rPr>
              <a:t> Helburuekin lerrokatzen hasteko gida praktikoa</a:t>
            </a:r>
            <a:r>
              <a:rPr lang="eu-ES" sz="1000" noProof="0" dirty="0"/>
              <a:t>n adierazitakoa izan behar da kontuan.</a:t>
            </a:r>
          </a:p>
        </p:txBody>
      </p:sp>
      <p:pic>
        <p:nvPicPr>
          <p:cNvPr id="4" name="Imagen 3">
            <a:extLst>
              <a:ext uri="{FF2B5EF4-FFF2-40B4-BE49-F238E27FC236}">
                <a16:creationId xmlns:a16="http://schemas.microsoft.com/office/drawing/2014/main" id="{AC9F5D36-8051-5767-F335-596B8B2A2615}"/>
              </a:ext>
            </a:extLst>
          </p:cNvPr>
          <p:cNvPicPr>
            <a:picLocks noChangeAspect="1"/>
          </p:cNvPicPr>
          <p:nvPr/>
        </p:nvPicPr>
        <p:blipFill rotWithShape="1">
          <a:blip r:embed="rId3"/>
          <a:srcRect t="8545"/>
          <a:stretch>
            <a:fillRect/>
          </a:stretch>
        </p:blipFill>
        <p:spPr>
          <a:xfrm>
            <a:off x="840420" y="1052736"/>
            <a:ext cx="8082035" cy="4124090"/>
          </a:xfrm>
          <a:prstGeom prst="rect">
            <a:avLst/>
          </a:prstGeom>
        </p:spPr>
      </p:pic>
    </p:spTree>
    <p:extLst>
      <p:ext uri="{BB962C8B-B14F-4D97-AF65-F5344CB8AC3E}">
        <p14:creationId xmlns:p14="http://schemas.microsoft.com/office/powerpoint/2010/main" val="2161713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FC600-5D35-6CA9-93A0-83C82A4813DE}"/>
            </a:ext>
          </a:extLst>
        </p:cNvPr>
        <p:cNvGrpSpPr/>
        <p:nvPr/>
      </p:nvGrpSpPr>
      <p:grpSpPr>
        <a:xfrm>
          <a:off x="0" y="0"/>
          <a:ext cx="0" cy="0"/>
          <a:chOff x="0" y="0"/>
          <a:chExt cx="0" cy="0"/>
        </a:xfrm>
      </p:grpSpPr>
      <p:sp>
        <p:nvSpPr>
          <p:cNvPr id="8" name="Shape 91">
            <a:extLst>
              <a:ext uri="{FF2B5EF4-FFF2-40B4-BE49-F238E27FC236}">
                <a16:creationId xmlns:a16="http://schemas.microsoft.com/office/drawing/2014/main" id="{7850FDC3-FA10-B0B6-DB5E-036523AAB2E8}"/>
              </a:ext>
            </a:extLst>
          </p:cNvPr>
          <p:cNvSpPr txBox="1">
            <a:spLocks/>
          </p:cNvSpPr>
          <p:nvPr/>
        </p:nvSpPr>
        <p:spPr>
          <a:xfrm>
            <a:off x="488950" y="260648"/>
            <a:ext cx="8784976" cy="461665"/>
          </a:xfrm>
          <a:prstGeom prst="rect">
            <a:avLst/>
          </a:prstGeom>
        </p:spPr>
        <p:txBody>
          <a:bodyPr spcFirstLastPara="1" wrap="square" lIns="0" tIns="0" rIns="0" bIns="0" anchor="t" anchorCtr="0">
            <a:spAutoFit/>
          </a:bodyPr>
          <a:lstStyle>
            <a:defPPr>
              <a:defRPr lang="es-ES"/>
            </a:defPPr>
            <a:lvl1pPr defTabSz="914400" eaLnBrk="0" fontAlgn="base" hangingPunct="0">
              <a:spcBef>
                <a:spcPts val="0"/>
              </a:spcBef>
              <a:spcAft>
                <a:spcPts val="0"/>
              </a:spcAft>
              <a:buClr>
                <a:srgbClr val="F67031"/>
              </a:buClr>
              <a:buSzPts val="3000"/>
              <a:defRPr sz="2000" b="1">
                <a:solidFill>
                  <a:srgbClr val="F5A623"/>
                </a:solidFill>
                <a:latin typeface="Arial Rounded MT Bold" panose="020F0704030504030204" pitchFamily="34" charset="0"/>
                <a:ea typeface="Nunito Sans"/>
                <a:cs typeface="Arial" panose="020B0604020202020204" pitchFamily="34" charset="0"/>
              </a:defRPr>
            </a:lvl1pPr>
            <a:lvl2pPr algn="ctr" eaLnBrk="0" fontAlgn="base" hangingPunct="0">
              <a:spcBef>
                <a:spcPct val="0"/>
              </a:spcBef>
              <a:spcAft>
                <a:spcPct val="0"/>
              </a:spcAft>
              <a:defRPr sz="4400">
                <a:latin typeface="Calibri" pitchFamily="34" charset="0"/>
              </a:defRPr>
            </a:lvl2pPr>
            <a:lvl3pPr algn="ctr" eaLnBrk="0" fontAlgn="base" hangingPunct="0">
              <a:spcBef>
                <a:spcPct val="0"/>
              </a:spcBef>
              <a:spcAft>
                <a:spcPct val="0"/>
              </a:spcAft>
              <a:defRPr sz="4400">
                <a:latin typeface="Calibri" pitchFamily="34" charset="0"/>
              </a:defRPr>
            </a:lvl3pPr>
            <a:lvl4pPr algn="ctr" eaLnBrk="0" fontAlgn="base" hangingPunct="0">
              <a:spcBef>
                <a:spcPct val="0"/>
              </a:spcBef>
              <a:spcAft>
                <a:spcPct val="0"/>
              </a:spcAft>
              <a:defRPr sz="4400">
                <a:latin typeface="Calibri" pitchFamily="34" charset="0"/>
              </a:defRPr>
            </a:lvl4pPr>
            <a:lvl5pPr algn="ctr" eaLnBrk="0" fontAlgn="base" hangingPunct="0">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u-ES" sz="1500" noProof="0" dirty="0">
                <a:solidFill>
                  <a:schemeClr val="bg1"/>
                </a:solidFill>
                <a:latin typeface="+mn-lt"/>
                <a:sym typeface="Nunito Sans"/>
              </a:rPr>
              <a:t>GARAPEN JASANGARRIRAKO HELBUR</a:t>
            </a:r>
            <a:r>
              <a:rPr lang="eu-ES" sz="1500" b="0" noProof="0" dirty="0">
                <a:solidFill>
                  <a:schemeClr val="bg1"/>
                </a:solidFill>
                <a:latin typeface="+mn-lt"/>
                <a:sym typeface="Nunito Sans"/>
              </a:rPr>
              <a:t>UEI </a:t>
            </a:r>
          </a:p>
          <a:p>
            <a:r>
              <a:rPr lang="eu-ES" sz="1500" b="0" noProof="0" dirty="0">
                <a:solidFill>
                  <a:schemeClr val="bg1"/>
                </a:solidFill>
                <a:latin typeface="+mn-lt"/>
                <a:sym typeface="Nunito Sans"/>
              </a:rPr>
              <a:t>AURREKONTUAK EGITEN DIEN </a:t>
            </a:r>
            <a:r>
              <a:rPr lang="eu-ES" sz="1500" noProof="0" dirty="0">
                <a:solidFill>
                  <a:schemeClr val="bg1"/>
                </a:solidFill>
                <a:latin typeface="+mn-lt"/>
                <a:sym typeface="Nunito Sans"/>
              </a:rPr>
              <a:t>EKARPENA</a:t>
            </a:r>
            <a:r>
              <a:rPr lang="eu-ES" sz="1500" b="0" noProof="0" dirty="0">
                <a:solidFill>
                  <a:schemeClr val="bg1"/>
                </a:solidFill>
                <a:latin typeface="+mn-lt"/>
                <a:sym typeface="Nunito Sans"/>
              </a:rPr>
              <a:t> (I)</a:t>
            </a:r>
          </a:p>
        </p:txBody>
      </p:sp>
      <p:sp>
        <p:nvSpPr>
          <p:cNvPr id="2" name="Rectángulo: esquinas redondeadas 1">
            <a:extLst>
              <a:ext uri="{FF2B5EF4-FFF2-40B4-BE49-F238E27FC236}">
                <a16:creationId xmlns:a16="http://schemas.microsoft.com/office/drawing/2014/main" id="{0F6E2C11-3EFC-4E48-1564-CC39EE444E92}"/>
              </a:ext>
            </a:extLst>
          </p:cNvPr>
          <p:cNvSpPr/>
          <p:nvPr/>
        </p:nvSpPr>
        <p:spPr>
          <a:xfrm>
            <a:off x="416496" y="5301208"/>
            <a:ext cx="9073008" cy="936104"/>
          </a:xfrm>
          <a:prstGeom prst="roundRect">
            <a:avLst/>
          </a:prstGeom>
          <a:solidFill>
            <a:srgbClr val="A5002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u-ES" sz="1000" noProof="0" dirty="0"/>
              <a:t>Lerrokatzeko, EUDELek egindako </a:t>
            </a:r>
            <a:r>
              <a:rPr lang="eu-ES" sz="1000" noProof="0" dirty="0">
                <a:solidFill>
                  <a:schemeClr val="bg1"/>
                </a:solidFill>
                <a:hlinkClick r:id="rId2">
                  <a:extLst>
                    <a:ext uri="{A12FA001-AC4F-418D-AE19-62706E023703}">
                      <ahyp:hlinkClr xmlns:ahyp="http://schemas.microsoft.com/office/drawing/2018/hyperlinkcolor" val="tx"/>
                    </a:ext>
                  </a:extLst>
                </a:hlinkClick>
              </a:rPr>
              <a:t>Udal aurrekontua Garapen </a:t>
            </a:r>
            <a:r>
              <a:rPr lang="eu-ES" sz="1000" noProof="0" dirty="0" err="1">
                <a:solidFill>
                  <a:schemeClr val="bg1"/>
                </a:solidFill>
                <a:hlinkClick r:id="rId2">
                  <a:extLst>
                    <a:ext uri="{A12FA001-AC4F-418D-AE19-62706E023703}">
                      <ahyp:hlinkClr xmlns:ahyp="http://schemas.microsoft.com/office/drawing/2018/hyperlinkcolor" val="tx"/>
                    </a:ext>
                  </a:extLst>
                </a:hlinkClick>
              </a:rPr>
              <a:t>Jasangirrarako</a:t>
            </a:r>
            <a:r>
              <a:rPr lang="eu-ES" sz="1000" noProof="0" dirty="0">
                <a:solidFill>
                  <a:schemeClr val="bg1"/>
                </a:solidFill>
                <a:hlinkClick r:id="rId2">
                  <a:extLst>
                    <a:ext uri="{A12FA001-AC4F-418D-AE19-62706E023703}">
                      <ahyp:hlinkClr xmlns:ahyp="http://schemas.microsoft.com/office/drawing/2018/hyperlinkcolor" val="tx"/>
                    </a:ext>
                  </a:extLst>
                </a:hlinkClick>
              </a:rPr>
              <a:t> Helburuekin lerrokatzen hasteko gida praktikoa</a:t>
            </a:r>
            <a:r>
              <a:rPr lang="eu-ES" sz="1000" noProof="0" dirty="0"/>
              <a:t>n adierazitakoa izan behar da kontuan</a:t>
            </a:r>
          </a:p>
          <a:p>
            <a:endParaRPr lang="eu-ES" sz="1000" noProof="0" dirty="0"/>
          </a:p>
          <a:p>
            <a:pPr>
              <a:spcAft>
                <a:spcPts val="300"/>
              </a:spcAft>
            </a:pPr>
            <a:r>
              <a:rPr lang="eu-ES" sz="1000" noProof="0" dirty="0"/>
              <a:t>1., 2., 3., 4., 5., 10. eta 18. GJHak “Gizarte garapena eta </a:t>
            </a:r>
            <a:r>
              <a:rPr lang="eu-ES" sz="1000" noProof="0" dirty="0" err="1"/>
              <a:t>babesa”ri</a:t>
            </a:r>
            <a:r>
              <a:rPr lang="eu-ES" sz="1000" noProof="0" dirty="0"/>
              <a:t> egotz dakizkioke. 8. eta 9. GJHak “Garapen Ekonomikorako”. 6., 7., 11., 12., 13., 14. eta 15. GJHak “Ingurumen jasangarritasuna”. 16. eta 17. GJHak, berriz, “Gobernantza” alorrekoak dira</a:t>
            </a:r>
          </a:p>
        </p:txBody>
      </p:sp>
      <p:pic>
        <p:nvPicPr>
          <p:cNvPr id="3" name="Imagen 2">
            <a:extLst>
              <a:ext uri="{FF2B5EF4-FFF2-40B4-BE49-F238E27FC236}">
                <a16:creationId xmlns:a16="http://schemas.microsoft.com/office/drawing/2014/main" id="{5BFB43D4-C86B-D094-CFB2-1D068823EE54}"/>
              </a:ext>
            </a:extLst>
          </p:cNvPr>
          <p:cNvPicPr>
            <a:picLocks noChangeAspect="1"/>
          </p:cNvPicPr>
          <p:nvPr/>
        </p:nvPicPr>
        <p:blipFill>
          <a:blip r:embed="rId3"/>
          <a:stretch>
            <a:fillRect/>
          </a:stretch>
        </p:blipFill>
        <p:spPr>
          <a:xfrm>
            <a:off x="2410513" y="1412776"/>
            <a:ext cx="5084973" cy="3532361"/>
          </a:xfrm>
          <a:prstGeom prst="rect">
            <a:avLst/>
          </a:prstGeom>
        </p:spPr>
      </p:pic>
    </p:spTree>
    <p:extLst>
      <p:ext uri="{BB962C8B-B14F-4D97-AF65-F5344CB8AC3E}">
        <p14:creationId xmlns:p14="http://schemas.microsoft.com/office/powerpoint/2010/main" val="3739819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7ECFB-CD39-7A55-B925-9F4807D92DC2}"/>
            </a:ext>
          </a:extLst>
        </p:cNvPr>
        <p:cNvGrpSpPr/>
        <p:nvPr/>
      </p:nvGrpSpPr>
      <p:grpSpPr>
        <a:xfrm>
          <a:off x="0" y="0"/>
          <a:ext cx="0" cy="0"/>
          <a:chOff x="0" y="0"/>
          <a:chExt cx="0" cy="0"/>
        </a:xfrm>
      </p:grpSpPr>
      <p:sp>
        <p:nvSpPr>
          <p:cNvPr id="5" name="Google Shape;113;p16">
            <a:extLst>
              <a:ext uri="{FF2B5EF4-FFF2-40B4-BE49-F238E27FC236}">
                <a16:creationId xmlns:a16="http://schemas.microsoft.com/office/drawing/2014/main" id="{A8C2A6CC-D62B-E4A0-759B-A5562A6A6A63}"/>
              </a:ext>
            </a:extLst>
          </p:cNvPr>
          <p:cNvSpPr txBox="1"/>
          <p:nvPr/>
        </p:nvSpPr>
        <p:spPr>
          <a:xfrm>
            <a:off x="495300" y="3573016"/>
            <a:ext cx="8915400" cy="1356095"/>
          </a:xfrm>
          <a:prstGeom prst="rect">
            <a:avLst/>
          </a:prstGeom>
          <a:noFill/>
          <a:ln>
            <a:solidFill>
              <a:schemeClr val="tx1">
                <a:lumMod val="65000"/>
                <a:lumOff val="35000"/>
              </a:schemeClr>
            </a:solidFill>
          </a:ln>
        </p:spPr>
        <p:txBody>
          <a:bodyPr spcFirstLastPara="1" wrap="square" lIns="180000" tIns="180000" rIns="180000" bIns="180000" numCol="1" spcCol="360000" anchor="t" anchorCtr="0">
            <a:spAutoFit/>
          </a:bodyPr>
          <a:lstStyle/>
          <a:p>
            <a:pPr algn="ctr"/>
            <a:r>
              <a:rPr lang="eu-ES" sz="1200" b="1" noProof="0" dirty="0">
                <a:solidFill>
                  <a:schemeClr val="bg1"/>
                </a:solidFill>
                <a:highlight>
                  <a:srgbClr val="B7B7B7"/>
                </a:highlight>
              </a:rPr>
              <a:t>2025EKO UDAL KUDEAKETAKO ADIERAZLE NABERMENEN IRUZKINAK</a:t>
            </a:r>
          </a:p>
          <a:p>
            <a:pPr algn="just"/>
            <a:endParaRPr lang="eu-ES" sz="1200" noProof="0" dirty="0"/>
          </a:p>
          <a:p>
            <a:pPr marL="108000" indent="-108000" algn="just">
              <a:spcAft>
                <a:spcPts val="300"/>
              </a:spcAft>
              <a:buFont typeface="Wingdings" panose="05000000000000000000" pitchFamily="2" charset="2"/>
              <a:buChar char="§"/>
            </a:pPr>
            <a:r>
              <a:rPr lang="eu-ES" sz="1100" noProof="0" dirty="0"/>
              <a:t>XXX</a:t>
            </a:r>
          </a:p>
          <a:p>
            <a:pPr marL="108000" indent="-108000" algn="just">
              <a:spcAft>
                <a:spcPts val="300"/>
              </a:spcAft>
              <a:buFont typeface="Wingdings" panose="05000000000000000000" pitchFamily="2" charset="2"/>
              <a:buChar char="§"/>
            </a:pPr>
            <a:r>
              <a:rPr lang="eu-ES" sz="1100" noProof="0" dirty="0"/>
              <a:t>XXX</a:t>
            </a:r>
          </a:p>
          <a:p>
            <a:pPr marL="108000" indent="-108000" algn="just">
              <a:spcAft>
                <a:spcPts val="300"/>
              </a:spcAft>
              <a:buFont typeface="Wingdings" panose="05000000000000000000" pitchFamily="2" charset="2"/>
              <a:buChar char="§"/>
            </a:pPr>
            <a:r>
              <a:rPr lang="eu-ES" sz="1100" noProof="0" dirty="0"/>
              <a:t>XXX  </a:t>
            </a:r>
          </a:p>
        </p:txBody>
      </p:sp>
      <p:graphicFrame>
        <p:nvGraphicFramePr>
          <p:cNvPr id="6" name="Tabla 5">
            <a:extLst>
              <a:ext uri="{FF2B5EF4-FFF2-40B4-BE49-F238E27FC236}">
                <a16:creationId xmlns:a16="http://schemas.microsoft.com/office/drawing/2014/main" id="{5ED5D0BE-F85B-2774-F1E5-36D233F68DD2}"/>
              </a:ext>
            </a:extLst>
          </p:cNvPr>
          <p:cNvGraphicFramePr>
            <a:graphicFrameLocks noGrp="1"/>
          </p:cNvGraphicFramePr>
          <p:nvPr>
            <p:extLst>
              <p:ext uri="{D42A27DB-BD31-4B8C-83A1-F6EECF244321}">
                <p14:modId xmlns:p14="http://schemas.microsoft.com/office/powerpoint/2010/main" val="522338686"/>
              </p:ext>
            </p:extLst>
          </p:nvPr>
        </p:nvGraphicFramePr>
        <p:xfrm>
          <a:off x="485774" y="1412875"/>
          <a:ext cx="8915399" cy="1900320"/>
        </p:xfrm>
        <a:graphic>
          <a:graphicData uri="http://schemas.openxmlformats.org/drawingml/2006/table">
            <a:tbl>
              <a:tblPr firstRow="1" bandRow="1">
                <a:tableStyleId>{2D5ABB26-0587-4C30-8999-92F81FD0307C}</a:tableStyleId>
              </a:tblPr>
              <a:tblGrid>
                <a:gridCol w="2955058">
                  <a:extLst>
                    <a:ext uri="{9D8B030D-6E8A-4147-A177-3AD203B41FA5}">
                      <a16:colId xmlns:a16="http://schemas.microsoft.com/office/drawing/2014/main" val="2044932783"/>
                    </a:ext>
                  </a:extLst>
                </a:gridCol>
                <a:gridCol w="2394181">
                  <a:extLst>
                    <a:ext uri="{9D8B030D-6E8A-4147-A177-3AD203B41FA5}">
                      <a16:colId xmlns:a16="http://schemas.microsoft.com/office/drawing/2014/main" val="756808252"/>
                    </a:ext>
                  </a:extLst>
                </a:gridCol>
                <a:gridCol w="1783080">
                  <a:extLst>
                    <a:ext uri="{9D8B030D-6E8A-4147-A177-3AD203B41FA5}">
                      <a16:colId xmlns:a16="http://schemas.microsoft.com/office/drawing/2014/main" val="2984921520"/>
                    </a:ext>
                  </a:extLst>
                </a:gridCol>
                <a:gridCol w="1783080">
                  <a:extLst>
                    <a:ext uri="{9D8B030D-6E8A-4147-A177-3AD203B41FA5}">
                      <a16:colId xmlns:a16="http://schemas.microsoft.com/office/drawing/2014/main" val="1815847208"/>
                    </a:ext>
                  </a:extLst>
                </a:gridCol>
              </a:tblGrid>
              <a:tr h="388800">
                <a:tc>
                  <a:txBody>
                    <a:bodyPr/>
                    <a:lstStyle/>
                    <a:p>
                      <a:pPr algn="l"/>
                      <a:r>
                        <a:rPr lang="eu-ES" sz="900" b="1" noProof="0" dirty="0"/>
                        <a:t>ADIERAZLEA</a:t>
                      </a:r>
                    </a:p>
                  </a:txBody>
                  <a:tcPr marT="72000" marB="7200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l"/>
                      <a:r>
                        <a:rPr lang="eu-ES" sz="900" b="1" noProof="0" dirty="0"/>
                        <a:t>PROGRAMA</a:t>
                      </a:r>
                    </a:p>
                  </a:txBody>
                  <a:tcPr marT="72000" marB="7200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r>
                        <a:rPr lang="eu-ES" sz="900" b="1" noProof="0" dirty="0"/>
                        <a:t>HASIERAKO AURREIKUSPENA</a:t>
                      </a:r>
                    </a:p>
                  </a:txBody>
                  <a:tcPr marT="72000" marB="7200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r>
                        <a:rPr lang="eu-ES" sz="900" b="1" noProof="0" dirty="0"/>
                        <a:t>BALIO ERREALA 2025/12/31n</a:t>
                      </a:r>
                    </a:p>
                  </a:txBody>
                  <a:tcPr marT="72000" marB="7200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14927424"/>
                  </a:ext>
                </a:extLst>
              </a:tr>
              <a:tr h="212220">
                <a:tc>
                  <a:txBody>
                    <a:bodyPr/>
                    <a:lstStyle/>
                    <a:p>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2176636608"/>
                  </a:ext>
                </a:extLst>
              </a:tr>
              <a:tr h="212220">
                <a:tc>
                  <a:txBody>
                    <a:bodyPr/>
                    <a:lstStyle/>
                    <a:p>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2212198130"/>
                  </a:ext>
                </a:extLst>
              </a:tr>
              <a:tr h="212220">
                <a:tc>
                  <a:txBody>
                    <a:bodyPr/>
                    <a:lstStyle/>
                    <a:p>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895386903"/>
                  </a:ext>
                </a:extLst>
              </a:tr>
              <a:tr h="212220">
                <a:tc>
                  <a:txBody>
                    <a:bodyPr/>
                    <a:lstStyle/>
                    <a:p>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1882581523"/>
                  </a:ext>
                </a:extLst>
              </a:tr>
              <a:tr h="212220">
                <a:tc>
                  <a:txBody>
                    <a:bodyPr/>
                    <a:lstStyle/>
                    <a:p>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u-ES" sz="1000" noProof="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2165586214"/>
                  </a:ext>
                </a:extLst>
              </a:tr>
            </a:tbl>
          </a:graphicData>
        </a:graphic>
      </p:graphicFrame>
      <p:sp>
        <p:nvSpPr>
          <p:cNvPr id="7" name="Shape 91">
            <a:extLst>
              <a:ext uri="{FF2B5EF4-FFF2-40B4-BE49-F238E27FC236}">
                <a16:creationId xmlns:a16="http://schemas.microsoft.com/office/drawing/2014/main" id="{B8B56458-6AF9-5C92-3DE0-43D4FBC60804}"/>
              </a:ext>
            </a:extLst>
          </p:cNvPr>
          <p:cNvSpPr txBox="1">
            <a:spLocks/>
          </p:cNvSpPr>
          <p:nvPr/>
        </p:nvSpPr>
        <p:spPr>
          <a:xfrm>
            <a:off x="485774" y="404813"/>
            <a:ext cx="8784976" cy="230832"/>
          </a:xfrm>
          <a:prstGeom prst="rect">
            <a:avLst/>
          </a:prstGeom>
        </p:spPr>
        <p:txBody>
          <a:bodyPr spcFirstLastPara="1" wrap="square" lIns="0" tIns="0" rIns="0" bIns="0" anchor="t" anchorCtr="0">
            <a:spAutoFit/>
          </a:bodyPr>
          <a:lstStyle>
            <a:defPPr>
              <a:defRPr lang="es-ES"/>
            </a:defPPr>
            <a:lvl1pPr defTabSz="914400" eaLnBrk="0" fontAlgn="base" hangingPunct="0">
              <a:spcBef>
                <a:spcPts val="0"/>
              </a:spcBef>
              <a:spcAft>
                <a:spcPts val="0"/>
              </a:spcAft>
              <a:buClr>
                <a:srgbClr val="F67031"/>
              </a:buClr>
              <a:buSzPts val="3000"/>
              <a:defRPr sz="2000" b="1">
                <a:solidFill>
                  <a:srgbClr val="F5A623"/>
                </a:solidFill>
                <a:latin typeface="Arial Rounded MT Bold" panose="020F0704030504030204" pitchFamily="34" charset="0"/>
                <a:ea typeface="Nunito Sans"/>
                <a:cs typeface="Arial" panose="020B0604020202020204" pitchFamily="34" charset="0"/>
              </a:defRPr>
            </a:lvl1pPr>
            <a:lvl2pPr algn="ctr" eaLnBrk="0" fontAlgn="base" hangingPunct="0">
              <a:spcBef>
                <a:spcPct val="0"/>
              </a:spcBef>
              <a:spcAft>
                <a:spcPct val="0"/>
              </a:spcAft>
              <a:defRPr sz="4400">
                <a:latin typeface="Calibri" pitchFamily="34" charset="0"/>
              </a:defRPr>
            </a:lvl2pPr>
            <a:lvl3pPr algn="ctr" eaLnBrk="0" fontAlgn="base" hangingPunct="0">
              <a:spcBef>
                <a:spcPct val="0"/>
              </a:spcBef>
              <a:spcAft>
                <a:spcPct val="0"/>
              </a:spcAft>
              <a:defRPr sz="4400">
                <a:latin typeface="Calibri" pitchFamily="34" charset="0"/>
              </a:defRPr>
            </a:lvl3pPr>
            <a:lvl4pPr algn="ctr" eaLnBrk="0" fontAlgn="base" hangingPunct="0">
              <a:spcBef>
                <a:spcPct val="0"/>
              </a:spcBef>
              <a:spcAft>
                <a:spcPct val="0"/>
              </a:spcAft>
              <a:defRPr sz="4400">
                <a:latin typeface="Calibri" pitchFamily="34" charset="0"/>
              </a:defRPr>
            </a:lvl4pPr>
            <a:lvl5pPr algn="ctr" eaLnBrk="0" fontAlgn="base" hangingPunct="0">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u-ES" sz="1500" noProof="0" dirty="0">
                <a:solidFill>
                  <a:schemeClr val="bg1"/>
                </a:solidFill>
                <a:latin typeface="+mn-lt"/>
                <a:sym typeface="Nunito Sans"/>
              </a:rPr>
              <a:t>UDAL-KUDEAKETA</a:t>
            </a:r>
            <a:r>
              <a:rPr lang="eu-ES" sz="1500" b="0" noProof="0" dirty="0">
                <a:solidFill>
                  <a:schemeClr val="bg1"/>
                </a:solidFill>
                <a:latin typeface="+mn-lt"/>
                <a:sym typeface="Nunito Sans"/>
              </a:rPr>
              <a:t>REN 2025EKO </a:t>
            </a:r>
            <a:r>
              <a:rPr lang="eu-ES" sz="1500" noProof="0" dirty="0">
                <a:solidFill>
                  <a:schemeClr val="bg1"/>
                </a:solidFill>
                <a:latin typeface="+mn-lt"/>
                <a:sym typeface="Nunito Sans"/>
              </a:rPr>
              <a:t>ADIERAZLE</a:t>
            </a:r>
            <a:r>
              <a:rPr lang="eu-ES" sz="1500" b="0" noProof="0" dirty="0">
                <a:solidFill>
                  <a:schemeClr val="bg1"/>
                </a:solidFill>
                <a:latin typeface="+mn-lt"/>
                <a:sym typeface="Nunito Sans"/>
              </a:rPr>
              <a:t> NAGUSIAK </a:t>
            </a:r>
          </a:p>
        </p:txBody>
      </p:sp>
      <p:sp>
        <p:nvSpPr>
          <p:cNvPr id="3" name="Rectángulo: esquinas redondeadas 2">
            <a:extLst>
              <a:ext uri="{FF2B5EF4-FFF2-40B4-BE49-F238E27FC236}">
                <a16:creationId xmlns:a16="http://schemas.microsoft.com/office/drawing/2014/main" id="{48EF1B64-EEAB-F78E-16D9-9F766DFEC099}"/>
              </a:ext>
            </a:extLst>
          </p:cNvPr>
          <p:cNvSpPr/>
          <p:nvPr/>
        </p:nvSpPr>
        <p:spPr>
          <a:xfrm>
            <a:off x="638831" y="5661248"/>
            <a:ext cx="8640960" cy="360040"/>
          </a:xfrm>
          <a:prstGeom prst="roundRect">
            <a:avLst/>
          </a:prstGeom>
          <a:solidFill>
            <a:srgbClr val="A5002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300"/>
              </a:spcAft>
            </a:pPr>
            <a:r>
              <a:rPr lang="eu-ES" sz="1000" noProof="0" dirty="0"/>
              <a:t>Atal honetan, batez ere, gure barne-kudeaketaren adierazleak sartu</a:t>
            </a:r>
          </a:p>
        </p:txBody>
      </p:sp>
    </p:spTree>
    <p:extLst>
      <p:ext uri="{BB962C8B-B14F-4D97-AF65-F5344CB8AC3E}">
        <p14:creationId xmlns:p14="http://schemas.microsoft.com/office/powerpoint/2010/main" val="1239606856"/>
      </p:ext>
    </p:extLst>
  </p:cSld>
  <p:clrMapOvr>
    <a:masterClrMapping/>
  </p:clrMapOvr>
</p:sld>
</file>

<file path=ppt/theme/theme1.xml><?xml version="1.0" encoding="utf-8"?>
<a:theme xmlns:a="http://schemas.openxmlformats.org/drawingml/2006/main" name="Página normal (con logo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lásico de Offic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6cea4fb-75aa-457a-93fd-7d2bbcf5e71c">
      <Terms xmlns="http://schemas.microsoft.com/office/infopath/2007/PartnerControls"/>
    </lcf76f155ced4ddcb4097134ff3c332f>
    <TaxCatchAll xmlns="e5c38e7c-7bf1-4f65-9867-418feb6a25f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1F9EB9E71C815840B65D7F020C9B88AB" ma:contentTypeVersion="14" ma:contentTypeDescription="Crear nuevo documento." ma:contentTypeScope="" ma:versionID="1892fd45be2717f35b72345f470bb542">
  <xsd:schema xmlns:xsd="http://www.w3.org/2001/XMLSchema" xmlns:xs="http://www.w3.org/2001/XMLSchema" xmlns:p="http://schemas.microsoft.com/office/2006/metadata/properties" xmlns:ns2="56cea4fb-75aa-457a-93fd-7d2bbcf5e71c" xmlns:ns3="e5c38e7c-7bf1-4f65-9867-418feb6a25f6" targetNamespace="http://schemas.microsoft.com/office/2006/metadata/properties" ma:root="true" ma:fieldsID="6fae8b85eba5b8a3a4d25d97461c2de7" ns2:_="" ns3:_="">
    <xsd:import namespace="56cea4fb-75aa-457a-93fd-7d2bbcf5e71c"/>
    <xsd:import namespace="e5c38e7c-7bf1-4f65-9867-418feb6a25f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cea4fb-75aa-457a-93fd-7d2bbcf5e7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Etiquetas de imagen" ma:readOnly="false" ma:fieldId="{5cf76f15-5ced-4ddc-b409-7134ff3c332f}" ma:taxonomyMulti="true" ma:sspId="1e330baa-57d1-487f-8aec-6489e771093d" ma:termSetId="09814cd3-568e-fe90-9814-8d621ff8fb84" ma:anchorId="fba54fb3-c3e1-fe81-a776-ca4b69148c4d" ma:open="true" ma:isKeyword="false">
      <xsd:complexType>
        <xsd:sequence>
          <xsd:element ref="pc:Terms" minOccurs="0" maxOccurs="1"/>
        </xsd:sequence>
      </xsd:complex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5c38e7c-7bf1-4f65-9867-418feb6a25f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f35097b-a125-42e7-8a12-10c571468e7d}" ma:internalName="TaxCatchAll" ma:showField="CatchAllData" ma:web="e5c38e7c-7bf1-4f65-9867-418feb6a25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E9D5B5-6241-4CA0-99BA-284BA365E33A}">
  <ds:schemaRefs>
    <ds:schemaRef ds:uri="http://schemas.microsoft.com/sharepoint/v3/contenttype/forms"/>
  </ds:schemaRefs>
</ds:datastoreItem>
</file>

<file path=customXml/itemProps2.xml><?xml version="1.0" encoding="utf-8"?>
<ds:datastoreItem xmlns:ds="http://schemas.openxmlformats.org/officeDocument/2006/customXml" ds:itemID="{74943EC4-CFD4-4854-9644-0B9CFA6BA203}">
  <ds:schemaRefs>
    <ds:schemaRef ds:uri="http://schemas.microsoft.com/office/2006/documentManagement/types"/>
    <ds:schemaRef ds:uri="56cea4fb-75aa-457a-93fd-7d2bbcf5e71c"/>
    <ds:schemaRef ds:uri="http://purl.org/dc/elements/1.1/"/>
    <ds:schemaRef ds:uri="http://purl.org/dc/terms/"/>
    <ds:schemaRef ds:uri="http://schemas.openxmlformats.org/package/2006/metadata/core-properties"/>
    <ds:schemaRef ds:uri="http://purl.org/dc/dcmitype/"/>
    <ds:schemaRef ds:uri="http://schemas.microsoft.com/office/infopath/2007/PartnerControls"/>
    <ds:schemaRef ds:uri="e5c38e7c-7bf1-4f65-9867-418feb6a25f6"/>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6B861965-F64D-43F8-85CC-7555E38E8A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cea4fb-75aa-457a-93fd-7d2bbcf5e71c"/>
    <ds:schemaRef ds:uri="e5c38e7c-7bf1-4f65-9867-418feb6a25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cf511d2-b72b-412b-b9d0-5c34375959ff}" enabled="0" method="" siteId="{8cf511d2-b72b-412b-b9d0-5c34375959ff}" removed="1"/>
</clbl:labelList>
</file>

<file path=docProps/app.xml><?xml version="1.0" encoding="utf-8"?>
<Properties xmlns="http://schemas.openxmlformats.org/officeDocument/2006/extended-properties" xmlns:vt="http://schemas.openxmlformats.org/officeDocument/2006/docPropsVTypes">
  <Template/>
  <TotalTime>51930</TotalTime>
  <Words>1166</Words>
  <Application>Microsoft Office PowerPoint</Application>
  <PresentationFormat>A4 (210 x 297 mm)</PresentationFormat>
  <Paragraphs>132</Paragraphs>
  <Slides>12</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12</vt:i4>
      </vt:variant>
    </vt:vector>
  </HeadingPairs>
  <TitlesOfParts>
    <vt:vector size="16" baseType="lpstr">
      <vt:lpstr>Arial</vt:lpstr>
      <vt:lpstr>Calibri</vt:lpstr>
      <vt:lpstr>Wingdings</vt:lpstr>
      <vt:lpstr>Página normal (con logos)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Tristán Shedden</dc:creator>
  <cp:keywords/>
  <dc:description/>
  <cp:lastModifiedBy>Joseba Egia</cp:lastModifiedBy>
  <cp:revision>1589</cp:revision>
  <cp:lastPrinted>2023-08-08T10:13:38Z</cp:lastPrinted>
  <dcterms:created xsi:type="dcterms:W3CDTF">2014-04-07T08:59:41Z</dcterms:created>
  <dcterms:modified xsi:type="dcterms:W3CDTF">2025-10-02T05:48:26Z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eSynDocOpportunityDesc">
    <vt:lpwstr>
    </vt:lpwstr>
  </property>
  <property fmtid="{D5CDD505-2E9C-101B-9397-08002B2CF9AE}" pid="3" name="eSynDocOpportunityID">
    <vt:lpwstr>
    </vt:lpwstr>
  </property>
  <property fmtid="{D5CDD505-2E9C-101B-9397-08002B2CF9AE}" pid="4" name="eSynDocAttachmentID">
    <vt:lpwstr>{94666364-2a4d-4bdb-a897-222c4698956a}</vt:lpwstr>
  </property>
  <property fmtid="{D5CDD505-2E9C-101B-9397-08002B2CF9AE}" pid="5" name="eSynDocContactDesc">
    <vt:lpwstr>
    </vt:lpwstr>
  </property>
  <property fmtid="{D5CDD505-2E9C-101B-9397-08002B2CF9AE}" pid="6" name="eSynDocAccountDesc">
    <vt:lpwstr>Diputación Foral Gipuzkoa (grupo)</vt:lpwstr>
  </property>
  <property fmtid="{D5CDD505-2E9C-101B-9397-08002B2CF9AE}" pid="7" name="eSynDocProjectDesc">
    <vt:lpwstr>DFG Promoción Igualdad y Conciliación en Ámbito Laboral 2017</vt:lpwstr>
  </property>
  <property fmtid="{D5CDD505-2E9C-101B-9397-08002B2CF9AE}" pid="8" name="eSynDocTransactionDesc">
    <vt:lpwstr>
    </vt:lpwstr>
  </property>
  <property fmtid="{D5CDD505-2E9C-101B-9397-08002B2CF9AE}" pid="9" name="eSynDocSerialDesc">
    <vt:lpwstr>
    </vt:lpwstr>
  </property>
  <property fmtid="{D5CDD505-2E9C-101B-9397-08002B2CF9AE}" pid="10" name="eSynDocItemDesc">
    <vt:lpwstr>4. S&amp;F Igualdad y responsabilidad social</vt:lpwstr>
  </property>
  <property fmtid="{D5CDD505-2E9C-101B-9397-08002B2CF9AE}" pid="11" name="eSynDocResourceDesc">
    <vt:lpwstr>Teresa Hormaeche</vt:lpwstr>
  </property>
  <property fmtid="{D5CDD505-2E9C-101B-9397-08002B2CF9AE}" pid="12" name="eSynTransactionEntryKey">
    <vt:lpwstr>
    </vt:lpwstr>
  </property>
  <property fmtid="{D5CDD505-2E9C-101B-9397-08002B2CF9AE}" pid="13" name="eSynDocVersionStartDate">
    <vt:lpwstr>
    </vt:lpwstr>
  </property>
  <property fmtid="{D5CDD505-2E9C-101B-9397-08002B2CF9AE}" pid="14" name="eSynDocVersion">
    <vt:lpwstr>
    </vt:lpwstr>
  </property>
  <property fmtid="{D5CDD505-2E9C-101B-9397-08002B2CF9AE}" pid="15" name="eSynDocAttachFileName">
    <vt:lpwstr>DFG Igualdad ámbito laboral 2017 - propuesta 2017 03 12 ventregada.pptx</vt:lpwstr>
  </property>
  <property fmtid="{D5CDD505-2E9C-101B-9397-08002B2CF9AE}" pid="16" name="eSynDocSummary">
    <vt:lpwstr>
    </vt:lpwstr>
  </property>
  <property fmtid="{D5CDD505-2E9C-101B-9397-08002B2CF9AE}" pid="17" name="eSynDocPublish">
    <vt:lpwstr>0</vt:lpwstr>
  </property>
  <property fmtid="{D5CDD505-2E9C-101B-9397-08002B2CF9AE}" pid="18" name="eSynDocTypeID">
    <vt:lpwstr>0</vt:lpwstr>
  </property>
  <property fmtid="{D5CDD505-2E9C-101B-9397-08002B2CF9AE}" pid="19" name="eSynDocSerialNumber">
    <vt:lpwstr>
    </vt:lpwstr>
  </property>
  <property fmtid="{D5CDD505-2E9C-101B-9397-08002B2CF9AE}" pid="20" name="eSynDocSubject">
    <vt:lpwstr>DFG Promoción Igualdad y Conciliación en Ámbito Laboral 2017 - Propuesta técnica (versión entregada)</vt:lpwstr>
  </property>
  <property fmtid="{D5CDD505-2E9C-101B-9397-08002B2CF9AE}" pid="21" name="eSynDocItem">
    <vt:lpwstr>0004</vt:lpwstr>
  </property>
  <property fmtid="{D5CDD505-2E9C-101B-9397-08002B2CF9AE}" pid="22" name="eSynDocAcctContact">
    <vt:lpwstr>
    </vt:lpwstr>
  </property>
  <property fmtid="{D5CDD505-2E9C-101B-9397-08002B2CF9AE}" pid="23" name="eSynDocContactID">
    <vt:lpwstr>
    </vt:lpwstr>
  </property>
  <property fmtid="{D5CDD505-2E9C-101B-9397-08002B2CF9AE}" pid="24" name="eSynDocAccount">
    <vt:lpwstr>57</vt:lpwstr>
  </property>
  <property fmtid="{D5CDD505-2E9C-101B-9397-08002B2CF9AE}" pid="25" name="eSynDocResource">
    <vt:lpwstr>33</vt:lpwstr>
  </property>
  <property fmtid="{D5CDD505-2E9C-101B-9397-08002B2CF9AE}" pid="26" name="eSynDocProjectNr">
    <vt:lpwstr>A1177</vt:lpwstr>
  </property>
  <property fmtid="{D5CDD505-2E9C-101B-9397-08002B2CF9AE}" pid="27" name="eSynDocSecurity">
    <vt:lpwstr>10</vt:lpwstr>
  </property>
  <property fmtid="{D5CDD505-2E9C-101B-9397-08002B2CF9AE}" pid="28" name="eSynDocAssortment">
    <vt:lpwstr>000</vt:lpwstr>
  </property>
  <property fmtid="{D5CDD505-2E9C-101B-9397-08002B2CF9AE}" pid="29" name="eSynDocLanguageCode">
    <vt:lpwstr>
    </vt:lpwstr>
  </property>
  <property fmtid="{D5CDD505-2E9C-101B-9397-08002B2CF9AE}" pid="30" name="eSynDocDivisionDesc">
    <vt:lpwstr>
    </vt:lpwstr>
  </property>
  <property fmtid="{D5CDD505-2E9C-101B-9397-08002B2CF9AE}" pid="31" name="eSynDocDivision">
    <vt:lpwstr>
    </vt:lpwstr>
  </property>
  <property fmtid="{D5CDD505-2E9C-101B-9397-08002B2CF9AE}" pid="32" name="eSynDocParentDocument">
    <vt:lpwstr>
    </vt:lpwstr>
  </property>
  <property fmtid="{D5CDD505-2E9C-101B-9397-08002B2CF9AE}" pid="33" name="eSynDocSubCategory">
    <vt:lpwstr>Propuestas del proyecto</vt:lpwstr>
  </property>
  <property fmtid="{D5CDD505-2E9C-101B-9397-08002B2CF9AE}" pid="34" name="eSynDocCategoryID">
    <vt:lpwstr>Documentos de Proyectos</vt:lpwstr>
  </property>
  <property fmtid="{D5CDD505-2E9C-101B-9397-08002B2CF9AE}" pid="35" name="eSynDocGroupDesc">
    <vt:lpwstr>Consultoría</vt:lpwstr>
  </property>
  <property fmtid="{D5CDD505-2E9C-101B-9397-08002B2CF9AE}" pid="36" name="eSynDocGroupID">
    <vt:lpwstr>9</vt:lpwstr>
  </property>
  <property fmtid="{D5CDD505-2E9C-101B-9397-08002B2CF9AE}" pid="37" name="eSynDocHID">
    <vt:lpwstr>20355</vt:lpwstr>
  </property>
  <property fmtid="{D5CDD505-2E9C-101B-9397-08002B2CF9AE}" pid="38" name="eSynCleanUp11/26/2014 18:09:16">
    <vt:i4>1</vt:i4>
  </property>
  <property fmtid="{D5CDD505-2E9C-101B-9397-08002B2CF9AE}" pid="39" name="eSynCleanUp10/28/2015 11:28:13">
    <vt:i4>1</vt:i4>
  </property>
  <property fmtid="{D5CDD505-2E9C-101B-9397-08002B2CF9AE}" pid="40" name="eSynCleanUp03/13/2017 09:37:58">
    <vt:i4>1</vt:i4>
  </property>
  <property fmtid="{D5CDD505-2E9C-101B-9397-08002B2CF9AE}" pid="41" name="eSynCleanUp05/25/2017 12:08:29">
    <vt:i4>1</vt:i4>
  </property>
  <property fmtid="{D5CDD505-2E9C-101B-9397-08002B2CF9AE}" pid="42" name="ContentTypeId">
    <vt:lpwstr>0x0101001F9EB9E71C815840B65D7F020C9B88AB</vt:lpwstr>
  </property>
  <property fmtid="{D5CDD505-2E9C-101B-9397-08002B2CF9AE}" pid="43" name="MediaServiceImageTags">
    <vt:lpwstr/>
  </property>
  <property fmtid="{D5CDD505-2E9C-101B-9397-08002B2CF9AE}" pid="44" name="xd_ProgID">
    <vt:lpwstr/>
  </property>
  <property fmtid="{D5CDD505-2E9C-101B-9397-08002B2CF9AE}" pid="45" name="ComplianceAssetId">
    <vt:lpwstr/>
  </property>
  <property fmtid="{D5CDD505-2E9C-101B-9397-08002B2CF9AE}" pid="46" name="TemplateUrl">
    <vt:lpwstr/>
  </property>
  <property fmtid="{D5CDD505-2E9C-101B-9397-08002B2CF9AE}" pid="47" name="_ExtendedDescription">
    <vt:lpwstr/>
  </property>
  <property fmtid="{D5CDD505-2E9C-101B-9397-08002B2CF9AE}" pid="48" name="xd_Signature">
    <vt:bool>false</vt:bool>
  </property>
  <property fmtid="{D5CDD505-2E9C-101B-9397-08002B2CF9AE}" pid="49" name="TriggerFlowInfo">
    <vt:lpwstr/>
  </property>
</Properties>
</file>