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4"/>
  </p:sldMasterIdLst>
  <p:notesMasterIdLst>
    <p:notesMasterId r:id="rId21"/>
  </p:notesMasterIdLst>
  <p:handoutMasterIdLst>
    <p:handoutMasterId r:id="rId22"/>
  </p:handoutMasterIdLst>
  <p:sldIdLst>
    <p:sldId id="2301" r:id="rId5"/>
    <p:sldId id="2296" r:id="rId6"/>
    <p:sldId id="2285" r:id="rId7"/>
    <p:sldId id="2286" r:id="rId8"/>
    <p:sldId id="2287" r:id="rId9"/>
    <p:sldId id="2288" r:id="rId10"/>
    <p:sldId id="2289" r:id="rId11"/>
    <p:sldId id="2291" r:id="rId12"/>
    <p:sldId id="2290" r:id="rId13"/>
    <p:sldId id="2292" r:id="rId14"/>
    <p:sldId id="2293" r:id="rId15"/>
    <p:sldId id="2294" r:id="rId16"/>
    <p:sldId id="2295" r:id="rId17"/>
    <p:sldId id="2302" r:id="rId18"/>
    <p:sldId id="2303" r:id="rId19"/>
    <p:sldId id="2304" r:id="rId20"/>
  </p:sldIdLst>
  <p:sldSz cx="9906000" cy="6858000" type="A4"/>
  <p:notesSz cx="6888163" cy="10018713"/>
  <p:defaultTextStyle>
    <a:defPPr>
      <a:defRPr lang="es-ES"/>
    </a:defPPr>
    <a:lvl1pPr marL="0" algn="l" defTabSz="913960" rtl="0" eaLnBrk="1" latinLnBrk="0" hangingPunct="1">
      <a:defRPr sz="1800" kern="1200">
        <a:solidFill>
          <a:schemeClr val="tx1"/>
        </a:solidFill>
        <a:latin typeface="+mn-lt"/>
        <a:ea typeface="+mn-ea"/>
        <a:cs typeface="+mn-cs"/>
      </a:defRPr>
    </a:lvl1pPr>
    <a:lvl2pPr marL="456980" algn="l" defTabSz="913960" rtl="0" eaLnBrk="1" latinLnBrk="0" hangingPunct="1">
      <a:defRPr sz="1800" kern="1200">
        <a:solidFill>
          <a:schemeClr val="tx1"/>
        </a:solidFill>
        <a:latin typeface="+mn-lt"/>
        <a:ea typeface="+mn-ea"/>
        <a:cs typeface="+mn-cs"/>
      </a:defRPr>
    </a:lvl2pPr>
    <a:lvl3pPr marL="913960" algn="l" defTabSz="913960" rtl="0" eaLnBrk="1" latinLnBrk="0" hangingPunct="1">
      <a:defRPr sz="1800" kern="1200">
        <a:solidFill>
          <a:schemeClr val="tx1"/>
        </a:solidFill>
        <a:latin typeface="+mn-lt"/>
        <a:ea typeface="+mn-ea"/>
        <a:cs typeface="+mn-cs"/>
      </a:defRPr>
    </a:lvl3pPr>
    <a:lvl4pPr marL="1370941" algn="l" defTabSz="913960" rtl="0" eaLnBrk="1" latinLnBrk="0" hangingPunct="1">
      <a:defRPr sz="1800" kern="1200">
        <a:solidFill>
          <a:schemeClr val="tx1"/>
        </a:solidFill>
        <a:latin typeface="+mn-lt"/>
        <a:ea typeface="+mn-ea"/>
        <a:cs typeface="+mn-cs"/>
      </a:defRPr>
    </a:lvl4pPr>
    <a:lvl5pPr marL="1827921" algn="l" defTabSz="913960" rtl="0" eaLnBrk="1" latinLnBrk="0" hangingPunct="1">
      <a:defRPr sz="1800" kern="1200">
        <a:solidFill>
          <a:schemeClr val="tx1"/>
        </a:solidFill>
        <a:latin typeface="+mn-lt"/>
        <a:ea typeface="+mn-ea"/>
        <a:cs typeface="+mn-cs"/>
      </a:defRPr>
    </a:lvl5pPr>
    <a:lvl6pPr marL="2284902" algn="l" defTabSz="913960" rtl="0" eaLnBrk="1" latinLnBrk="0" hangingPunct="1">
      <a:defRPr sz="1800" kern="1200">
        <a:solidFill>
          <a:schemeClr val="tx1"/>
        </a:solidFill>
        <a:latin typeface="+mn-lt"/>
        <a:ea typeface="+mn-ea"/>
        <a:cs typeface="+mn-cs"/>
      </a:defRPr>
    </a:lvl6pPr>
    <a:lvl7pPr marL="2741882" algn="l" defTabSz="913960" rtl="0" eaLnBrk="1" latinLnBrk="0" hangingPunct="1">
      <a:defRPr sz="1800" kern="1200">
        <a:solidFill>
          <a:schemeClr val="tx1"/>
        </a:solidFill>
        <a:latin typeface="+mn-lt"/>
        <a:ea typeface="+mn-ea"/>
        <a:cs typeface="+mn-cs"/>
      </a:defRPr>
    </a:lvl7pPr>
    <a:lvl8pPr marL="3198862" algn="l" defTabSz="913960" rtl="0" eaLnBrk="1" latinLnBrk="0" hangingPunct="1">
      <a:defRPr sz="1800" kern="1200">
        <a:solidFill>
          <a:schemeClr val="tx1"/>
        </a:solidFill>
        <a:latin typeface="+mn-lt"/>
        <a:ea typeface="+mn-ea"/>
        <a:cs typeface="+mn-cs"/>
      </a:defRPr>
    </a:lvl8pPr>
    <a:lvl9pPr marL="3655841" algn="l" defTabSz="91396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0" pos="6250" userDrawn="1">
          <p15:clr>
            <a:srgbClr val="A4A3A4"/>
          </p15:clr>
        </p15:guide>
        <p15:guide id="11" orient="horz" pos="2160">
          <p15:clr>
            <a:srgbClr val="A4A3A4"/>
          </p15:clr>
        </p15:guide>
      </p15:sldGuideLst>
    </p:ext>
    <p:ext uri="{2D200454-40CA-4A62-9FC3-DE9A4176ACB9}">
      <p15:notesGuideLst xmlns:p15="http://schemas.microsoft.com/office/powerpoint/2012/main">
        <p15:guide id="1" orient="horz" pos="3156" userDrawn="1">
          <p15:clr>
            <a:srgbClr val="A4A3A4"/>
          </p15:clr>
        </p15:guide>
        <p15:guide id="2" pos="217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7B7B7"/>
    <a:srgbClr val="A19792"/>
    <a:srgbClr val="A50021"/>
    <a:srgbClr val="FE2255"/>
    <a:srgbClr val="ECECEC"/>
    <a:srgbClr val="E4E4E4"/>
    <a:srgbClr val="D6CDE1"/>
    <a:srgbClr val="C7BBD7"/>
    <a:srgbClr val="CCCCFF"/>
    <a:srgbClr val="2314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660B408-B3CF-4A94-85FC-2B1E0A45F4A2}" styleName="Estilo oscuro 2 - Énfasis 1/Énfasis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7E9639D4-E3E2-4D34-9284-5A2195B3D0D7}" styleName="Estilo cl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Estilo me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E8034E78-7F5D-4C2E-B375-FC64B27BC917}" styleName="Estilo oscuro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202B0CA-FC54-4496-8BCA-5EF66A818D29}" styleName="Estilo oscuro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autoAdjust="0"/>
    <p:restoredTop sz="96038" autoAdjust="0"/>
  </p:normalViewPr>
  <p:slideViewPr>
    <p:cSldViewPr showGuides="1">
      <p:cViewPr varScale="1">
        <p:scale>
          <a:sx n="70" d="100"/>
          <a:sy n="70" d="100"/>
        </p:scale>
        <p:origin x="1550" y="53"/>
      </p:cViewPr>
      <p:guideLst>
        <p:guide pos="6250"/>
        <p:guide orient="horz" pos="2160"/>
      </p:guideLst>
    </p:cSldViewPr>
  </p:slideViewPr>
  <p:notesTextViewPr>
    <p:cViewPr>
      <p:scale>
        <a:sx n="3" d="2"/>
        <a:sy n="3" d="2"/>
      </p:scale>
      <p:origin x="0" y="0"/>
    </p:cViewPr>
  </p:notesTextViewPr>
  <p:sorterViewPr>
    <p:cViewPr varScale="1">
      <p:scale>
        <a:sx n="1" d="1"/>
        <a:sy n="1" d="1"/>
      </p:scale>
      <p:origin x="0" y="0"/>
    </p:cViewPr>
  </p:sorterViewPr>
  <p:notesViewPr>
    <p:cSldViewPr showGuides="1">
      <p:cViewPr varScale="1">
        <p:scale>
          <a:sx n="80" d="100"/>
          <a:sy n="80" d="100"/>
        </p:scale>
        <p:origin x="-3174" y="-78"/>
      </p:cViewPr>
      <p:guideLst>
        <p:guide orient="horz" pos="3156"/>
        <p:guide pos="217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seba Egia" userId="c69532da-ca1a-42fd-9c10-0669922cb726" providerId="ADAL" clId="{9EB66C34-E435-4AF7-9AA6-9E8C3214776F}"/>
    <pc:docChg chg="undo custSel addSld delSld modSld sldOrd modMainMaster">
      <pc:chgData name="Joseba Egia" userId="c69532da-ca1a-42fd-9c10-0669922cb726" providerId="ADAL" clId="{9EB66C34-E435-4AF7-9AA6-9E8C3214776F}" dt="2025-10-02T05:46:21.865" v="1436" actId="20577"/>
      <pc:docMkLst>
        <pc:docMk/>
      </pc:docMkLst>
      <pc:sldChg chg="addSp modSp mod">
        <pc:chgData name="Joseba Egia" userId="c69532da-ca1a-42fd-9c10-0669922cb726" providerId="ADAL" clId="{9EB66C34-E435-4AF7-9AA6-9E8C3214776F}" dt="2025-09-23T07:12:00.574" v="887" actId="255"/>
        <pc:sldMkLst>
          <pc:docMk/>
          <pc:sldMk cId="1788340088" sldId="2285"/>
        </pc:sldMkLst>
        <pc:spChg chg="add mod">
          <ac:chgData name="Joseba Egia" userId="c69532da-ca1a-42fd-9c10-0669922cb726" providerId="ADAL" clId="{9EB66C34-E435-4AF7-9AA6-9E8C3214776F}" dt="2025-09-23T07:12:00.574" v="887" actId="255"/>
          <ac:spMkLst>
            <pc:docMk/>
            <pc:sldMk cId="1788340088" sldId="2285"/>
            <ac:spMk id="2" creationId="{14227ABE-D67B-9BFF-97E7-5AF01AE4FAFF}"/>
          </ac:spMkLst>
        </pc:spChg>
      </pc:sldChg>
      <pc:sldChg chg="addSp modSp mod">
        <pc:chgData name="Joseba Egia" userId="c69532da-ca1a-42fd-9c10-0669922cb726" providerId="ADAL" clId="{9EB66C34-E435-4AF7-9AA6-9E8C3214776F}" dt="2025-09-23T07:12:04.020" v="888" actId="255"/>
        <pc:sldMkLst>
          <pc:docMk/>
          <pc:sldMk cId="3907336307" sldId="2286"/>
        </pc:sldMkLst>
        <pc:spChg chg="add mod">
          <ac:chgData name="Joseba Egia" userId="c69532da-ca1a-42fd-9c10-0669922cb726" providerId="ADAL" clId="{9EB66C34-E435-4AF7-9AA6-9E8C3214776F}" dt="2025-09-23T07:12:04.020" v="888" actId="255"/>
          <ac:spMkLst>
            <pc:docMk/>
            <pc:sldMk cId="3907336307" sldId="2286"/>
            <ac:spMk id="2" creationId="{FB13499A-7BCB-5EB6-83A4-3F59A168A7DE}"/>
          </ac:spMkLst>
        </pc:spChg>
      </pc:sldChg>
      <pc:sldChg chg="addSp modSp mod">
        <pc:chgData name="Joseba Egia" userId="c69532da-ca1a-42fd-9c10-0669922cb726" providerId="ADAL" clId="{9EB66C34-E435-4AF7-9AA6-9E8C3214776F}" dt="2025-09-23T07:12:07.651" v="889" actId="255"/>
        <pc:sldMkLst>
          <pc:docMk/>
          <pc:sldMk cId="75107475" sldId="2287"/>
        </pc:sldMkLst>
        <pc:spChg chg="add mod">
          <ac:chgData name="Joseba Egia" userId="c69532da-ca1a-42fd-9c10-0669922cb726" providerId="ADAL" clId="{9EB66C34-E435-4AF7-9AA6-9E8C3214776F}" dt="2025-09-23T07:12:07.651" v="889" actId="255"/>
          <ac:spMkLst>
            <pc:docMk/>
            <pc:sldMk cId="75107475" sldId="2287"/>
            <ac:spMk id="5" creationId="{7D041C8A-4243-4720-F39A-A92FC4F9201A}"/>
          </ac:spMkLst>
        </pc:spChg>
      </pc:sldChg>
      <pc:sldChg chg="addSp delSp modSp mod">
        <pc:chgData name="Joseba Egia" userId="c69532da-ca1a-42fd-9c10-0669922cb726" providerId="ADAL" clId="{9EB66C34-E435-4AF7-9AA6-9E8C3214776F}" dt="2025-10-02T05:40:06.124" v="1433" actId="478"/>
        <pc:sldMkLst>
          <pc:docMk/>
          <pc:sldMk cId="4102157968" sldId="2288"/>
        </pc:sldMkLst>
        <pc:spChg chg="add mod">
          <ac:chgData name="Joseba Egia" userId="c69532da-ca1a-42fd-9c10-0669922cb726" providerId="ADAL" clId="{9EB66C34-E435-4AF7-9AA6-9E8C3214776F}" dt="2025-10-01T17:22:20.698" v="1100" actId="1076"/>
          <ac:spMkLst>
            <pc:docMk/>
            <pc:sldMk cId="4102157968" sldId="2288"/>
            <ac:spMk id="2" creationId="{43C3268C-2A18-23CB-92C0-901EAAA1C78F}"/>
          </ac:spMkLst>
        </pc:spChg>
        <pc:picChg chg="add mod">
          <ac:chgData name="Joseba Egia" userId="c69532da-ca1a-42fd-9c10-0669922cb726" providerId="ADAL" clId="{9EB66C34-E435-4AF7-9AA6-9E8C3214776F}" dt="2025-10-01T17:21:57.411" v="1094" actId="1076"/>
          <ac:picMkLst>
            <pc:docMk/>
            <pc:sldMk cId="4102157968" sldId="2288"/>
            <ac:picMk id="7" creationId="{D909FE68-9839-E570-1B77-E58EFEB7F889}"/>
          </ac:picMkLst>
        </pc:picChg>
      </pc:sldChg>
      <pc:sldChg chg="addSp modSp mod">
        <pc:chgData name="Joseba Egia" userId="c69532da-ca1a-42fd-9c10-0669922cb726" providerId="ADAL" clId="{9EB66C34-E435-4AF7-9AA6-9E8C3214776F}" dt="2025-09-23T07:12:30.861" v="896" actId="255"/>
        <pc:sldMkLst>
          <pc:docMk/>
          <pc:sldMk cId="112027625" sldId="2289"/>
        </pc:sldMkLst>
        <pc:spChg chg="add mod">
          <ac:chgData name="Joseba Egia" userId="c69532da-ca1a-42fd-9c10-0669922cb726" providerId="ADAL" clId="{9EB66C34-E435-4AF7-9AA6-9E8C3214776F}" dt="2025-09-23T07:12:30.861" v="896" actId="255"/>
          <ac:spMkLst>
            <pc:docMk/>
            <pc:sldMk cId="112027625" sldId="2289"/>
            <ac:spMk id="2" creationId="{E10F00C4-4F61-AB1D-0F24-6E5E3DB0D13B}"/>
          </ac:spMkLst>
        </pc:spChg>
      </pc:sldChg>
      <pc:sldChg chg="addSp delSp modSp mod">
        <pc:chgData name="Joseba Egia" userId="c69532da-ca1a-42fd-9c10-0669922cb726" providerId="ADAL" clId="{9EB66C34-E435-4AF7-9AA6-9E8C3214776F}" dt="2025-09-23T07:13:21.431" v="901"/>
        <pc:sldMkLst>
          <pc:docMk/>
          <pc:sldMk cId="2161713488" sldId="2290"/>
        </pc:sldMkLst>
        <pc:spChg chg="add mod">
          <ac:chgData name="Joseba Egia" userId="c69532da-ca1a-42fd-9c10-0669922cb726" providerId="ADAL" clId="{9EB66C34-E435-4AF7-9AA6-9E8C3214776F}" dt="2025-09-23T07:11:46.379" v="886" actId="1076"/>
          <ac:spMkLst>
            <pc:docMk/>
            <pc:sldMk cId="2161713488" sldId="2290"/>
            <ac:spMk id="2" creationId="{EED21674-8E0A-BB6C-36B6-BFB98C8803C9}"/>
          </ac:spMkLst>
        </pc:spChg>
        <pc:picChg chg="add mod">
          <ac:chgData name="Joseba Egia" userId="c69532da-ca1a-42fd-9c10-0669922cb726" providerId="ADAL" clId="{9EB66C34-E435-4AF7-9AA6-9E8C3214776F}" dt="2025-09-23T07:13:21.431" v="901"/>
          <ac:picMkLst>
            <pc:docMk/>
            <pc:sldMk cId="2161713488" sldId="2290"/>
            <ac:picMk id="3" creationId="{C13E4DF8-9400-AE06-D1C0-0BDB70B38205}"/>
          </ac:picMkLst>
        </pc:picChg>
      </pc:sldChg>
      <pc:sldChg chg="addSp modSp mod">
        <pc:chgData name="Joseba Egia" userId="c69532da-ca1a-42fd-9c10-0669922cb726" providerId="ADAL" clId="{9EB66C34-E435-4AF7-9AA6-9E8C3214776F}" dt="2025-09-23T07:12:42.817" v="899" actId="14100"/>
        <pc:sldMkLst>
          <pc:docMk/>
          <pc:sldMk cId="2724237538" sldId="2291"/>
        </pc:sldMkLst>
        <pc:spChg chg="add mod">
          <ac:chgData name="Joseba Egia" userId="c69532da-ca1a-42fd-9c10-0669922cb726" providerId="ADAL" clId="{9EB66C34-E435-4AF7-9AA6-9E8C3214776F}" dt="2025-09-23T07:12:42.817" v="899" actId="14100"/>
          <ac:spMkLst>
            <pc:docMk/>
            <pc:sldMk cId="2724237538" sldId="2291"/>
            <ac:spMk id="2" creationId="{74C6F813-FE03-9230-813B-4AB188361578}"/>
          </ac:spMkLst>
        </pc:spChg>
      </pc:sldChg>
      <pc:sldChg chg="addSp delSp modSp mod">
        <pc:chgData name="Joseba Egia" userId="c69532da-ca1a-42fd-9c10-0669922cb726" providerId="ADAL" clId="{9EB66C34-E435-4AF7-9AA6-9E8C3214776F}" dt="2025-10-02T05:44:46.433" v="1434" actId="13926"/>
        <pc:sldMkLst>
          <pc:docMk/>
          <pc:sldMk cId="3739819068" sldId="2292"/>
        </pc:sldMkLst>
        <pc:spChg chg="add mod">
          <ac:chgData name="Joseba Egia" userId="c69532da-ca1a-42fd-9c10-0669922cb726" providerId="ADAL" clId="{9EB66C34-E435-4AF7-9AA6-9E8C3214776F}" dt="2025-10-02T05:44:46.433" v="1434" actId="13926"/>
          <ac:spMkLst>
            <pc:docMk/>
            <pc:sldMk cId="3739819068" sldId="2292"/>
            <ac:spMk id="4" creationId="{D60EF2BA-AA2D-037A-2AC8-3C9A606D1CD2}"/>
          </ac:spMkLst>
        </pc:spChg>
        <pc:picChg chg="add mod">
          <ac:chgData name="Joseba Egia" userId="c69532da-ca1a-42fd-9c10-0669922cb726" providerId="ADAL" clId="{9EB66C34-E435-4AF7-9AA6-9E8C3214776F}" dt="2025-10-01T17:26:33.600" v="1108" actId="1076"/>
          <ac:picMkLst>
            <pc:docMk/>
            <pc:sldMk cId="3739819068" sldId="2292"/>
            <ac:picMk id="5" creationId="{CC023A04-1E5F-72CB-F943-C79D86A77275}"/>
          </ac:picMkLst>
        </pc:picChg>
      </pc:sldChg>
      <pc:sldChg chg="addSp modSp mod">
        <pc:chgData name="Joseba Egia" userId="c69532da-ca1a-42fd-9c10-0669922cb726" providerId="ADAL" clId="{9EB66C34-E435-4AF7-9AA6-9E8C3214776F}" dt="2025-09-23T07:20:36.280" v="928" actId="207"/>
        <pc:sldMkLst>
          <pc:docMk/>
          <pc:sldMk cId="1133453812" sldId="2293"/>
        </pc:sldMkLst>
        <pc:spChg chg="add mod">
          <ac:chgData name="Joseba Egia" userId="c69532da-ca1a-42fd-9c10-0669922cb726" providerId="ADAL" clId="{9EB66C34-E435-4AF7-9AA6-9E8C3214776F}" dt="2025-09-23T07:13:36.983" v="902" actId="255"/>
          <ac:spMkLst>
            <pc:docMk/>
            <pc:sldMk cId="1133453812" sldId="2293"/>
            <ac:spMk id="5" creationId="{3CE2ACE2-4719-0CAF-5BD5-D28C7466111F}"/>
          </ac:spMkLst>
        </pc:spChg>
        <pc:spChg chg="mod">
          <ac:chgData name="Joseba Egia" userId="c69532da-ca1a-42fd-9c10-0669922cb726" providerId="ADAL" clId="{9EB66C34-E435-4AF7-9AA6-9E8C3214776F}" dt="2025-09-23T07:20:36.280" v="928" actId="207"/>
          <ac:spMkLst>
            <pc:docMk/>
            <pc:sldMk cId="1133453812" sldId="2293"/>
            <ac:spMk id="7" creationId="{B13D0391-43C8-25BA-9221-C1D326A75DC8}"/>
          </ac:spMkLst>
        </pc:spChg>
        <pc:graphicFrameChg chg="mod modGraphic">
          <ac:chgData name="Joseba Egia" userId="c69532da-ca1a-42fd-9c10-0669922cb726" providerId="ADAL" clId="{9EB66C34-E435-4AF7-9AA6-9E8C3214776F}" dt="2025-09-23T07:20:28.229" v="927" actId="14100"/>
          <ac:graphicFrameMkLst>
            <pc:docMk/>
            <pc:sldMk cId="1133453812" sldId="2293"/>
            <ac:graphicFrameMk id="6" creationId="{7BE42545-C04A-EE87-1240-D63EA77AC8B0}"/>
          </ac:graphicFrameMkLst>
        </pc:graphicFrameChg>
      </pc:sldChg>
      <pc:sldChg chg="addSp delSp modSp mod">
        <pc:chgData name="Joseba Egia" userId="c69532da-ca1a-42fd-9c10-0669922cb726" providerId="ADAL" clId="{9EB66C34-E435-4AF7-9AA6-9E8C3214776F}" dt="2025-10-02T05:46:21.865" v="1436" actId="20577"/>
        <pc:sldMkLst>
          <pc:docMk/>
          <pc:sldMk cId="2704146639" sldId="2294"/>
        </pc:sldMkLst>
        <pc:spChg chg="add mod">
          <ac:chgData name="Joseba Egia" userId="c69532da-ca1a-42fd-9c10-0669922cb726" providerId="ADAL" clId="{9EB66C34-E435-4AF7-9AA6-9E8C3214776F}" dt="2025-10-02T05:46:21.865" v="1436" actId="20577"/>
          <ac:spMkLst>
            <pc:docMk/>
            <pc:sldMk cId="2704146639" sldId="2294"/>
            <ac:spMk id="2" creationId="{3AC2EBF2-1380-195C-6C4C-32AE6AFF36BE}"/>
          </ac:spMkLst>
        </pc:spChg>
      </pc:sldChg>
      <pc:sldChg chg="addSp delSp modSp mod">
        <pc:chgData name="Joseba Egia" userId="c69532da-ca1a-42fd-9c10-0669922cb726" providerId="ADAL" clId="{9EB66C34-E435-4AF7-9AA6-9E8C3214776F}" dt="2025-09-23T07:21:12.030" v="942" actId="255"/>
        <pc:sldMkLst>
          <pc:docMk/>
          <pc:sldMk cId="129173479" sldId="2295"/>
        </pc:sldMkLst>
        <pc:spChg chg="add mod">
          <ac:chgData name="Joseba Egia" userId="c69532da-ca1a-42fd-9c10-0669922cb726" providerId="ADAL" clId="{9EB66C34-E435-4AF7-9AA6-9E8C3214776F}" dt="2025-09-23T07:13:53.231" v="905" actId="14100"/>
          <ac:spMkLst>
            <pc:docMk/>
            <pc:sldMk cId="129173479" sldId="2295"/>
            <ac:spMk id="3" creationId="{288CB6BB-0630-4316-B7D6-BD07A31EF424}"/>
          </ac:spMkLst>
        </pc:spChg>
        <pc:graphicFrameChg chg="mod modGraphic">
          <ac:chgData name="Joseba Egia" userId="c69532da-ca1a-42fd-9c10-0669922cb726" providerId="ADAL" clId="{9EB66C34-E435-4AF7-9AA6-9E8C3214776F}" dt="2025-09-23T07:21:12.030" v="942" actId="255"/>
          <ac:graphicFrameMkLst>
            <pc:docMk/>
            <pc:sldMk cId="129173479" sldId="2295"/>
            <ac:graphicFrameMk id="2" creationId="{182BB39D-428C-C358-FF28-1F30AD01C844}"/>
          </ac:graphicFrameMkLst>
        </pc:graphicFrameChg>
      </pc:sldChg>
      <pc:sldChg chg="modSp add mod ord">
        <pc:chgData name="Joseba Egia" userId="c69532da-ca1a-42fd-9c10-0669922cb726" providerId="ADAL" clId="{9EB66C34-E435-4AF7-9AA6-9E8C3214776F}" dt="2025-09-23T07:14:12.604" v="907" actId="255"/>
        <pc:sldMkLst>
          <pc:docMk/>
          <pc:sldMk cId="4285542138" sldId="2302"/>
        </pc:sldMkLst>
        <pc:spChg chg="mod">
          <ac:chgData name="Joseba Egia" userId="c69532da-ca1a-42fd-9c10-0669922cb726" providerId="ADAL" clId="{9EB66C34-E435-4AF7-9AA6-9E8C3214776F}" dt="2025-09-23T07:14:06.549" v="906" actId="255"/>
          <ac:spMkLst>
            <pc:docMk/>
            <pc:sldMk cId="4285542138" sldId="2302"/>
            <ac:spMk id="2" creationId="{BBEC092F-F0CD-440A-D1C5-43B33078D441}"/>
          </ac:spMkLst>
        </pc:spChg>
        <pc:spChg chg="mod">
          <ac:chgData name="Joseba Egia" userId="c69532da-ca1a-42fd-9c10-0669922cb726" providerId="ADAL" clId="{9EB66C34-E435-4AF7-9AA6-9E8C3214776F}" dt="2025-09-23T07:14:12.604" v="907" actId="255"/>
          <ac:spMkLst>
            <pc:docMk/>
            <pc:sldMk cId="4285542138" sldId="2302"/>
            <ac:spMk id="3" creationId="{C311B9EC-5C42-7F95-2C90-7E98D6DA8BD2}"/>
          </ac:spMkLst>
        </pc:spChg>
      </pc:sldChg>
      <pc:sldChg chg="addSp modSp add mod">
        <pc:chgData name="Joseba Egia" userId="c69532da-ca1a-42fd-9c10-0669922cb726" providerId="ADAL" clId="{9EB66C34-E435-4AF7-9AA6-9E8C3214776F}" dt="2025-09-23T07:14:23.687" v="909" actId="14100"/>
        <pc:sldMkLst>
          <pc:docMk/>
          <pc:sldMk cId="468207656" sldId="2303"/>
        </pc:sldMkLst>
        <pc:spChg chg="add mod">
          <ac:chgData name="Joseba Egia" userId="c69532da-ca1a-42fd-9c10-0669922cb726" providerId="ADAL" clId="{9EB66C34-E435-4AF7-9AA6-9E8C3214776F}" dt="2025-09-23T07:14:23.687" v="909" actId="14100"/>
          <ac:spMkLst>
            <pc:docMk/>
            <pc:sldMk cId="468207656" sldId="2303"/>
            <ac:spMk id="4" creationId="{15DDA2DB-F3B3-E2A0-198F-3C0EAF0FB308}"/>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5" y="8"/>
            <a:ext cx="2984870" cy="500935"/>
          </a:xfrm>
          <a:prstGeom prst="rect">
            <a:avLst/>
          </a:prstGeom>
        </p:spPr>
        <p:txBody>
          <a:bodyPr vert="horz" lIns="92431" tIns="46215" rIns="92431" bIns="46215" rtlCol="0"/>
          <a:lstStyle>
            <a:lvl1pPr algn="l">
              <a:defRPr sz="1200"/>
            </a:lvl1pPr>
          </a:lstStyle>
          <a:p>
            <a:endParaRPr lang="es-ES" dirty="0"/>
          </a:p>
        </p:txBody>
      </p:sp>
      <p:sp>
        <p:nvSpPr>
          <p:cNvPr id="3" name="2 Marcador de fecha"/>
          <p:cNvSpPr>
            <a:spLocks noGrp="1"/>
          </p:cNvSpPr>
          <p:nvPr>
            <p:ph type="dt" sz="quarter" idx="1"/>
          </p:nvPr>
        </p:nvSpPr>
        <p:spPr>
          <a:xfrm>
            <a:off x="3901699" y="8"/>
            <a:ext cx="2984870" cy="500935"/>
          </a:xfrm>
          <a:prstGeom prst="rect">
            <a:avLst/>
          </a:prstGeom>
        </p:spPr>
        <p:txBody>
          <a:bodyPr vert="horz" lIns="92431" tIns="46215" rIns="92431" bIns="46215" rtlCol="0"/>
          <a:lstStyle>
            <a:lvl1pPr algn="r">
              <a:defRPr sz="1200"/>
            </a:lvl1pPr>
          </a:lstStyle>
          <a:p>
            <a:fld id="{BCF85224-3B50-46FE-A333-5A987589AA4B}" type="datetimeFigureOut">
              <a:rPr lang="es-ES" smtClean="0"/>
              <a:t>22/10/2025</a:t>
            </a:fld>
            <a:endParaRPr lang="es-ES" dirty="0"/>
          </a:p>
        </p:txBody>
      </p:sp>
      <p:sp>
        <p:nvSpPr>
          <p:cNvPr id="4" name="3 Marcador de pie de página"/>
          <p:cNvSpPr>
            <a:spLocks noGrp="1"/>
          </p:cNvSpPr>
          <p:nvPr>
            <p:ph type="ftr" sz="quarter" idx="2"/>
          </p:nvPr>
        </p:nvSpPr>
        <p:spPr>
          <a:xfrm>
            <a:off x="5" y="9516046"/>
            <a:ext cx="2984870" cy="500935"/>
          </a:xfrm>
          <a:prstGeom prst="rect">
            <a:avLst/>
          </a:prstGeom>
        </p:spPr>
        <p:txBody>
          <a:bodyPr vert="horz" lIns="92431" tIns="46215" rIns="92431" bIns="46215" rtlCol="0" anchor="b"/>
          <a:lstStyle>
            <a:lvl1pPr algn="l">
              <a:defRPr sz="1200"/>
            </a:lvl1pPr>
          </a:lstStyle>
          <a:p>
            <a:endParaRPr lang="es-ES" dirty="0"/>
          </a:p>
        </p:txBody>
      </p:sp>
      <p:sp>
        <p:nvSpPr>
          <p:cNvPr id="5" name="4 Marcador de número de diapositiva"/>
          <p:cNvSpPr>
            <a:spLocks noGrp="1"/>
          </p:cNvSpPr>
          <p:nvPr>
            <p:ph type="sldNum" sz="quarter" idx="3"/>
          </p:nvPr>
        </p:nvSpPr>
        <p:spPr>
          <a:xfrm>
            <a:off x="3901699" y="9516046"/>
            <a:ext cx="2984870" cy="500935"/>
          </a:xfrm>
          <a:prstGeom prst="rect">
            <a:avLst/>
          </a:prstGeom>
        </p:spPr>
        <p:txBody>
          <a:bodyPr vert="horz" lIns="92431" tIns="46215" rIns="92431" bIns="46215" rtlCol="0" anchor="b"/>
          <a:lstStyle>
            <a:lvl1pPr algn="r">
              <a:defRPr sz="1200"/>
            </a:lvl1pPr>
          </a:lstStyle>
          <a:p>
            <a:fld id="{10B4E017-CB05-4853-8175-A3E7E976E53B}" type="slidenum">
              <a:rPr lang="es-ES" smtClean="0"/>
              <a:t>‹Nº›</a:t>
            </a:fld>
            <a:endParaRPr lang="es-ES" dirty="0"/>
          </a:p>
        </p:txBody>
      </p:sp>
    </p:spTree>
    <p:extLst>
      <p:ext uri="{BB962C8B-B14F-4D97-AF65-F5344CB8AC3E}">
        <p14:creationId xmlns:p14="http://schemas.microsoft.com/office/powerpoint/2010/main" val="22785476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5" y="8"/>
            <a:ext cx="2984870" cy="500935"/>
          </a:xfrm>
          <a:prstGeom prst="rect">
            <a:avLst/>
          </a:prstGeom>
        </p:spPr>
        <p:txBody>
          <a:bodyPr vert="horz" lIns="92431" tIns="46215" rIns="92431" bIns="46215" rtlCol="0"/>
          <a:lstStyle>
            <a:lvl1pPr algn="l">
              <a:defRPr sz="1200"/>
            </a:lvl1pPr>
          </a:lstStyle>
          <a:p>
            <a:endParaRPr lang="es-ES" dirty="0"/>
          </a:p>
        </p:txBody>
      </p:sp>
      <p:sp>
        <p:nvSpPr>
          <p:cNvPr id="3" name="2 Marcador de fecha"/>
          <p:cNvSpPr>
            <a:spLocks noGrp="1"/>
          </p:cNvSpPr>
          <p:nvPr>
            <p:ph type="dt" idx="1"/>
          </p:nvPr>
        </p:nvSpPr>
        <p:spPr>
          <a:xfrm>
            <a:off x="3901699" y="8"/>
            <a:ext cx="2984870" cy="500935"/>
          </a:xfrm>
          <a:prstGeom prst="rect">
            <a:avLst/>
          </a:prstGeom>
        </p:spPr>
        <p:txBody>
          <a:bodyPr vert="horz" lIns="92431" tIns="46215" rIns="92431" bIns="46215" rtlCol="0"/>
          <a:lstStyle>
            <a:lvl1pPr algn="r">
              <a:defRPr sz="1200"/>
            </a:lvl1pPr>
          </a:lstStyle>
          <a:p>
            <a:fld id="{2AF61E80-39AC-4752-9D39-8F31A72CB563}" type="datetimeFigureOut">
              <a:rPr lang="es-ES" smtClean="0"/>
              <a:t>22/10/2025</a:t>
            </a:fld>
            <a:endParaRPr lang="es-ES" dirty="0"/>
          </a:p>
        </p:txBody>
      </p:sp>
      <p:sp>
        <p:nvSpPr>
          <p:cNvPr id="4" name="3 Marcador de imagen de diapositiva"/>
          <p:cNvSpPr>
            <a:spLocks noGrp="1" noRot="1" noChangeAspect="1"/>
          </p:cNvSpPr>
          <p:nvPr>
            <p:ph type="sldImg" idx="2"/>
          </p:nvPr>
        </p:nvSpPr>
        <p:spPr>
          <a:xfrm>
            <a:off x="733425" y="754063"/>
            <a:ext cx="5421313" cy="3754437"/>
          </a:xfrm>
          <a:prstGeom prst="rect">
            <a:avLst/>
          </a:prstGeom>
          <a:noFill/>
          <a:ln w="12700">
            <a:solidFill>
              <a:prstClr val="black"/>
            </a:solidFill>
          </a:ln>
        </p:spPr>
        <p:txBody>
          <a:bodyPr vert="horz" lIns="92431" tIns="46215" rIns="92431" bIns="46215" rtlCol="0" anchor="ctr"/>
          <a:lstStyle/>
          <a:p>
            <a:endParaRPr lang="es-ES" dirty="0"/>
          </a:p>
        </p:txBody>
      </p:sp>
      <p:sp>
        <p:nvSpPr>
          <p:cNvPr id="5" name="4 Marcador de notas"/>
          <p:cNvSpPr>
            <a:spLocks noGrp="1"/>
          </p:cNvSpPr>
          <p:nvPr>
            <p:ph type="body" sz="quarter" idx="3"/>
          </p:nvPr>
        </p:nvSpPr>
        <p:spPr>
          <a:xfrm>
            <a:off x="688817" y="4758893"/>
            <a:ext cx="5510530" cy="4508419"/>
          </a:xfrm>
          <a:prstGeom prst="rect">
            <a:avLst/>
          </a:prstGeom>
        </p:spPr>
        <p:txBody>
          <a:bodyPr vert="horz" lIns="92431" tIns="46215" rIns="92431" bIns="46215"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5" y="9516046"/>
            <a:ext cx="2984870" cy="500935"/>
          </a:xfrm>
          <a:prstGeom prst="rect">
            <a:avLst/>
          </a:prstGeom>
        </p:spPr>
        <p:txBody>
          <a:bodyPr vert="horz" lIns="92431" tIns="46215" rIns="92431" bIns="46215" rtlCol="0" anchor="b"/>
          <a:lstStyle>
            <a:lvl1pPr algn="l">
              <a:defRPr sz="1200"/>
            </a:lvl1pPr>
          </a:lstStyle>
          <a:p>
            <a:endParaRPr lang="es-ES" dirty="0"/>
          </a:p>
        </p:txBody>
      </p:sp>
      <p:sp>
        <p:nvSpPr>
          <p:cNvPr id="7" name="6 Marcador de número de diapositiva"/>
          <p:cNvSpPr>
            <a:spLocks noGrp="1"/>
          </p:cNvSpPr>
          <p:nvPr>
            <p:ph type="sldNum" sz="quarter" idx="5"/>
          </p:nvPr>
        </p:nvSpPr>
        <p:spPr>
          <a:xfrm>
            <a:off x="3901699" y="9516046"/>
            <a:ext cx="2984870" cy="500935"/>
          </a:xfrm>
          <a:prstGeom prst="rect">
            <a:avLst/>
          </a:prstGeom>
        </p:spPr>
        <p:txBody>
          <a:bodyPr vert="horz" lIns="92431" tIns="46215" rIns="92431" bIns="46215" rtlCol="0" anchor="b"/>
          <a:lstStyle>
            <a:lvl1pPr algn="r">
              <a:defRPr sz="1200"/>
            </a:lvl1pPr>
          </a:lstStyle>
          <a:p>
            <a:fld id="{DF684819-29A4-41A2-9051-5759A5840FE0}" type="slidenum">
              <a:rPr lang="es-ES" smtClean="0"/>
              <a:t>‹Nº›</a:t>
            </a:fld>
            <a:endParaRPr lang="es-ES" dirty="0"/>
          </a:p>
        </p:txBody>
      </p:sp>
    </p:spTree>
    <p:extLst>
      <p:ext uri="{BB962C8B-B14F-4D97-AF65-F5344CB8AC3E}">
        <p14:creationId xmlns:p14="http://schemas.microsoft.com/office/powerpoint/2010/main" val="225135779"/>
      </p:ext>
    </p:extLst>
  </p:cSld>
  <p:clrMap bg1="lt1" tx1="dk1" bg2="lt2" tx2="dk2" accent1="accent1" accent2="accent2" accent3="accent3" accent4="accent4" accent5="accent5" accent6="accent6" hlink="hlink" folHlink="folHlink"/>
  <p:notesStyle>
    <a:lvl1pPr marL="0" algn="l" defTabSz="913960" rtl="0" eaLnBrk="1" latinLnBrk="0" hangingPunct="1">
      <a:defRPr sz="1200" kern="1200">
        <a:solidFill>
          <a:schemeClr val="tx1"/>
        </a:solidFill>
        <a:latin typeface="+mn-lt"/>
        <a:ea typeface="+mn-ea"/>
        <a:cs typeface="+mn-cs"/>
      </a:defRPr>
    </a:lvl1pPr>
    <a:lvl2pPr marL="456980" algn="l" defTabSz="913960" rtl="0" eaLnBrk="1" latinLnBrk="0" hangingPunct="1">
      <a:defRPr sz="1200" kern="1200">
        <a:solidFill>
          <a:schemeClr val="tx1"/>
        </a:solidFill>
        <a:latin typeface="+mn-lt"/>
        <a:ea typeface="+mn-ea"/>
        <a:cs typeface="+mn-cs"/>
      </a:defRPr>
    </a:lvl2pPr>
    <a:lvl3pPr marL="913960" algn="l" defTabSz="913960" rtl="0" eaLnBrk="1" latinLnBrk="0" hangingPunct="1">
      <a:defRPr sz="1200" kern="1200">
        <a:solidFill>
          <a:schemeClr val="tx1"/>
        </a:solidFill>
        <a:latin typeface="+mn-lt"/>
        <a:ea typeface="+mn-ea"/>
        <a:cs typeface="+mn-cs"/>
      </a:defRPr>
    </a:lvl3pPr>
    <a:lvl4pPr marL="1370941" algn="l" defTabSz="913960" rtl="0" eaLnBrk="1" latinLnBrk="0" hangingPunct="1">
      <a:defRPr sz="1200" kern="1200">
        <a:solidFill>
          <a:schemeClr val="tx1"/>
        </a:solidFill>
        <a:latin typeface="+mn-lt"/>
        <a:ea typeface="+mn-ea"/>
        <a:cs typeface="+mn-cs"/>
      </a:defRPr>
    </a:lvl4pPr>
    <a:lvl5pPr marL="1827921" algn="l" defTabSz="913960" rtl="0" eaLnBrk="1" latinLnBrk="0" hangingPunct="1">
      <a:defRPr sz="1200" kern="1200">
        <a:solidFill>
          <a:schemeClr val="tx1"/>
        </a:solidFill>
        <a:latin typeface="+mn-lt"/>
        <a:ea typeface="+mn-ea"/>
        <a:cs typeface="+mn-cs"/>
      </a:defRPr>
    </a:lvl5pPr>
    <a:lvl6pPr marL="2284902" algn="l" defTabSz="913960" rtl="0" eaLnBrk="1" latinLnBrk="0" hangingPunct="1">
      <a:defRPr sz="1200" kern="1200">
        <a:solidFill>
          <a:schemeClr val="tx1"/>
        </a:solidFill>
        <a:latin typeface="+mn-lt"/>
        <a:ea typeface="+mn-ea"/>
        <a:cs typeface="+mn-cs"/>
      </a:defRPr>
    </a:lvl6pPr>
    <a:lvl7pPr marL="2741882" algn="l" defTabSz="913960" rtl="0" eaLnBrk="1" latinLnBrk="0" hangingPunct="1">
      <a:defRPr sz="1200" kern="1200">
        <a:solidFill>
          <a:schemeClr val="tx1"/>
        </a:solidFill>
        <a:latin typeface="+mn-lt"/>
        <a:ea typeface="+mn-ea"/>
        <a:cs typeface="+mn-cs"/>
      </a:defRPr>
    </a:lvl7pPr>
    <a:lvl8pPr marL="3198862" algn="l" defTabSz="913960" rtl="0" eaLnBrk="1" latinLnBrk="0" hangingPunct="1">
      <a:defRPr sz="1200" kern="1200">
        <a:solidFill>
          <a:schemeClr val="tx1"/>
        </a:solidFill>
        <a:latin typeface="+mn-lt"/>
        <a:ea typeface="+mn-ea"/>
        <a:cs typeface="+mn-cs"/>
      </a:defRPr>
    </a:lvl8pPr>
    <a:lvl9pPr marL="3655841" algn="l" defTabSz="91396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jpeg"/><Relationship Id="rId4" Type="http://schemas.openxmlformats.org/officeDocument/2006/relationships/image" Target="../media/image7.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En blanco">
    <p:spTree>
      <p:nvGrpSpPr>
        <p:cNvPr id="1" name=""/>
        <p:cNvGrpSpPr/>
        <p:nvPr/>
      </p:nvGrpSpPr>
      <p:grpSpPr>
        <a:xfrm>
          <a:off x="0" y="0"/>
          <a:ext cx="0" cy="0"/>
          <a:chOff x="0" y="0"/>
          <a:chExt cx="0" cy="0"/>
        </a:xfrm>
      </p:grpSpPr>
      <p:pic>
        <p:nvPicPr>
          <p:cNvPr id="14" name="Imagen 13">
            <a:extLst>
              <a:ext uri="{FF2B5EF4-FFF2-40B4-BE49-F238E27FC236}">
                <a16:creationId xmlns:a16="http://schemas.microsoft.com/office/drawing/2014/main" id="{A0329531-F00E-FC54-E649-13255A956B74}"/>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rot="16200000" flipH="1">
            <a:off x="2467178" y="-1584194"/>
            <a:ext cx="262506" cy="5196862"/>
          </a:xfrm>
          <a:prstGeom prst="rect">
            <a:avLst/>
          </a:prstGeom>
        </p:spPr>
      </p:pic>
      <p:pic>
        <p:nvPicPr>
          <p:cNvPr id="5" name="Imagen 4">
            <a:extLst>
              <a:ext uri="{FF2B5EF4-FFF2-40B4-BE49-F238E27FC236}">
                <a16:creationId xmlns:a16="http://schemas.microsoft.com/office/drawing/2014/main" id="{09817703-3206-721B-0091-421539D24472}"/>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b="15635"/>
          <a:stretch/>
        </p:blipFill>
        <p:spPr>
          <a:xfrm>
            <a:off x="2" y="1"/>
            <a:ext cx="9905997" cy="900000"/>
          </a:xfrm>
          <a:prstGeom prst="rect">
            <a:avLst/>
          </a:prstGeom>
        </p:spPr>
      </p:pic>
      <p:pic>
        <p:nvPicPr>
          <p:cNvPr id="6" name="Imagen 5">
            <a:extLst>
              <a:ext uri="{FF2B5EF4-FFF2-40B4-BE49-F238E27FC236}">
                <a16:creationId xmlns:a16="http://schemas.microsoft.com/office/drawing/2014/main" id="{D2ED19CB-E730-0E21-D2FA-6DF3ED125B0D}"/>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t="33746" r="20924" b="15635"/>
          <a:stretch/>
        </p:blipFill>
        <p:spPr>
          <a:xfrm>
            <a:off x="1" y="6318000"/>
            <a:ext cx="7833320" cy="540000"/>
          </a:xfrm>
          <a:prstGeom prst="rect">
            <a:avLst/>
          </a:prstGeom>
        </p:spPr>
      </p:pic>
      <p:pic>
        <p:nvPicPr>
          <p:cNvPr id="10" name="Imagen 9">
            <a:extLst>
              <a:ext uri="{FF2B5EF4-FFF2-40B4-BE49-F238E27FC236}">
                <a16:creationId xmlns:a16="http://schemas.microsoft.com/office/drawing/2014/main" id="{633076F9-131F-88E3-129D-1108993982BB}"/>
              </a:ext>
            </a:extLst>
          </p:cNvPr>
          <p:cNvPicPr>
            <a:picLocks noChangeAspect="1"/>
          </p:cNvPicPr>
          <p:nvPr/>
        </p:nvPicPr>
        <p:blipFill>
          <a:blip r:embed="rId5" cstate="print">
            <a:alphaModFix/>
            <a:extLst>
              <a:ext uri="{28A0092B-C50C-407E-A947-70E740481C1C}">
                <a14:useLocalDpi xmlns:a14="http://schemas.microsoft.com/office/drawing/2010/main"/>
              </a:ext>
            </a:extLst>
          </a:blip>
          <a:stretch>
            <a:fillRect/>
          </a:stretch>
        </p:blipFill>
        <p:spPr>
          <a:xfrm>
            <a:off x="7185248" y="309756"/>
            <a:ext cx="2231802" cy="274325"/>
          </a:xfrm>
          <a:prstGeom prst="rect">
            <a:avLst/>
          </a:prstGeom>
        </p:spPr>
      </p:pic>
      <p:sp>
        <p:nvSpPr>
          <p:cNvPr id="9" name="CuadroTexto 8">
            <a:extLst>
              <a:ext uri="{FF2B5EF4-FFF2-40B4-BE49-F238E27FC236}">
                <a16:creationId xmlns:a16="http://schemas.microsoft.com/office/drawing/2014/main" id="{4F161CD7-7C01-B897-70D6-CE088D90A7E8}"/>
              </a:ext>
            </a:extLst>
          </p:cNvPr>
          <p:cNvSpPr txBox="1"/>
          <p:nvPr userDrawn="1"/>
        </p:nvSpPr>
        <p:spPr>
          <a:xfrm>
            <a:off x="488950" y="6520408"/>
            <a:ext cx="4954656" cy="123111"/>
          </a:xfrm>
          <a:prstGeom prst="rect">
            <a:avLst/>
          </a:prstGeom>
          <a:noFill/>
        </p:spPr>
        <p:txBody>
          <a:bodyPr wrap="square" lIns="0" tIns="0" rIns="0" bIns="0">
            <a:spAutoFit/>
          </a:bodyPr>
          <a:lstStyle/>
          <a:p>
            <a:pPr algn="l"/>
            <a:r>
              <a:rPr lang="es-ES" sz="800" b="0" dirty="0">
                <a:solidFill>
                  <a:schemeClr val="bg1"/>
                </a:solidFill>
              </a:rPr>
              <a:t>PRESUPUESTOS EN LENGUAJE CLARO 20</a:t>
            </a:r>
            <a:r>
              <a:rPr lang="es-ES" sz="800" b="1" dirty="0">
                <a:solidFill>
                  <a:schemeClr val="bg1"/>
                </a:solidFill>
              </a:rPr>
              <a:t>26</a:t>
            </a:r>
          </a:p>
        </p:txBody>
      </p:sp>
      <p:pic>
        <p:nvPicPr>
          <p:cNvPr id="15" name="Imagen 14">
            <a:extLst>
              <a:ext uri="{FF2B5EF4-FFF2-40B4-BE49-F238E27FC236}">
                <a16:creationId xmlns:a16="http://schemas.microsoft.com/office/drawing/2014/main" id="{48763E98-D93E-72CF-A466-01FC7BB9B8A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rot="16200000" flipH="1">
            <a:off x="2467178" y="3850822"/>
            <a:ext cx="262506" cy="5196862"/>
          </a:xfrm>
          <a:prstGeom prst="rect">
            <a:avLst/>
          </a:prstGeom>
        </p:spPr>
      </p:pic>
      <p:sp>
        <p:nvSpPr>
          <p:cNvPr id="2" name="Rectángulo 1">
            <a:extLst>
              <a:ext uri="{FF2B5EF4-FFF2-40B4-BE49-F238E27FC236}">
                <a16:creationId xmlns:a16="http://schemas.microsoft.com/office/drawing/2014/main" id="{21D112C3-2602-5E00-645D-52890F5411EA}"/>
              </a:ext>
            </a:extLst>
          </p:cNvPr>
          <p:cNvSpPr/>
          <p:nvPr userDrawn="1"/>
        </p:nvSpPr>
        <p:spPr>
          <a:xfrm>
            <a:off x="8553400" y="6318000"/>
            <a:ext cx="1224136" cy="540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000" dirty="0"/>
              <a:t>LOGO DEL AYUNTAMIENTO</a:t>
            </a:r>
          </a:p>
        </p:txBody>
      </p:sp>
    </p:spTree>
    <p:extLst>
      <p:ext uri="{BB962C8B-B14F-4D97-AF65-F5344CB8AC3E}">
        <p14:creationId xmlns:p14="http://schemas.microsoft.com/office/powerpoint/2010/main" val="2787127093"/>
      </p:ext>
    </p:extLst>
  </p:cSld>
  <p:clrMapOvr>
    <a:masterClrMapping/>
  </p:clrMapOvr>
  <p:extLst>
    <p:ext uri="{DCECCB84-F9BA-43D5-87BE-67443E8EF086}">
      <p15:sldGuideLst xmlns:p15="http://schemas.microsoft.com/office/powerpoint/2012/main">
        <p15:guide id="6" orient="horz" pos="890" userDrawn="1">
          <p15:clr>
            <a:srgbClr val="FBAE40"/>
          </p15:clr>
        </p15:guide>
        <p15:guide id="7" pos="308" userDrawn="1">
          <p15:clr>
            <a:srgbClr val="FBAE40"/>
          </p15:clr>
        </p15:guide>
        <p15:guide id="8" pos="5932" userDrawn="1">
          <p15:clr>
            <a:srgbClr val="FBAE40"/>
          </p15:clr>
        </p15:guide>
        <p15:guide id="9" orient="horz" pos="3838" userDrawn="1">
          <p15:clr>
            <a:srgbClr val="FBAE40"/>
          </p15:clr>
        </p15:guide>
        <p15:guide id="10" orient="horz" pos="359"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EB44B391-B47D-0AB6-651A-15C3583570D0}"/>
              </a:ext>
            </a:extLst>
          </p:cNvPr>
          <p:cNvSpPr txBox="1"/>
          <p:nvPr userDrawn="1"/>
        </p:nvSpPr>
        <p:spPr>
          <a:xfrm>
            <a:off x="0" y="5949281"/>
            <a:ext cx="9906000" cy="908720"/>
          </a:xfrm>
          <a:prstGeom prst="rect">
            <a:avLst/>
          </a:prstGeom>
          <a:solidFill>
            <a:schemeClr val="bg1"/>
          </a:solidFill>
          <a:ln>
            <a:noFill/>
          </a:ln>
        </p:spPr>
        <p:txBody>
          <a:bodyPr wrap="square" lIns="0" tIns="0" rIns="360000" bIns="0" rtlCol="0" anchor="ctr" anchorCtr="0">
            <a:noAutofit/>
          </a:bodyPr>
          <a:lstStyle/>
          <a:p>
            <a:pPr algn="r"/>
            <a:endParaRPr lang="es-ES" sz="2000" b="1" dirty="0">
              <a:solidFill>
                <a:schemeClr val="tx1">
                  <a:lumMod val="75000"/>
                  <a:lumOff val="25000"/>
                </a:schemeClr>
              </a:solidFill>
            </a:endParaRPr>
          </a:p>
        </p:txBody>
      </p:sp>
      <p:pic>
        <p:nvPicPr>
          <p:cNvPr id="5" name="Imagen 4">
            <a:extLst>
              <a:ext uri="{FF2B5EF4-FFF2-40B4-BE49-F238E27FC236}">
                <a16:creationId xmlns:a16="http://schemas.microsoft.com/office/drawing/2014/main" id="{C718B9BB-6F83-21DB-27E5-39471B1707A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rot="16200000" flipH="1">
            <a:off x="2026675" y="3922610"/>
            <a:ext cx="179579" cy="4232921"/>
          </a:xfrm>
          <a:prstGeom prst="rect">
            <a:avLst/>
          </a:prstGeom>
        </p:spPr>
      </p:pic>
      <p:pic>
        <p:nvPicPr>
          <p:cNvPr id="6" name="Imagen 5">
            <a:extLst>
              <a:ext uri="{FF2B5EF4-FFF2-40B4-BE49-F238E27FC236}">
                <a16:creationId xmlns:a16="http://schemas.microsoft.com/office/drawing/2014/main" id="{B359D10A-E23B-2991-925A-B617220FB653}"/>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rot="16200000" flipH="1">
            <a:off x="1963507" y="2223678"/>
            <a:ext cx="305916" cy="4232921"/>
          </a:xfrm>
          <a:prstGeom prst="rect">
            <a:avLst/>
          </a:prstGeom>
        </p:spPr>
      </p:pic>
      <p:pic>
        <p:nvPicPr>
          <p:cNvPr id="10" name="Imagen 9" descr="Imagen que contiene Diagrama&#10;&#10;El contenido generado por IA puede ser incorrecto.">
            <a:extLst>
              <a:ext uri="{FF2B5EF4-FFF2-40B4-BE49-F238E27FC236}">
                <a16:creationId xmlns:a16="http://schemas.microsoft.com/office/drawing/2014/main" id="{55E7C7CA-AF6B-30C9-21CD-1EC259B7764E}"/>
              </a:ext>
            </a:extLst>
          </p:cNvPr>
          <p:cNvPicPr>
            <a:picLocks noChangeAspect="1"/>
          </p:cNvPicPr>
          <p:nvPr userDrawn="1"/>
        </p:nvPicPr>
        <p:blipFill>
          <a:blip r:embed="rId4" cstate="print">
            <a:extLst>
              <a:ext uri="{28A0092B-C50C-407E-A947-70E740481C1C}">
                <a14:useLocalDpi xmlns:a14="http://schemas.microsoft.com/office/drawing/2010/main"/>
              </a:ext>
            </a:extLst>
          </a:blip>
          <a:srcRect b="13107"/>
          <a:stretch>
            <a:fillRect/>
          </a:stretch>
        </p:blipFill>
        <p:spPr>
          <a:xfrm>
            <a:off x="-4" y="-9892"/>
            <a:ext cx="9906000" cy="5959173"/>
          </a:xfrm>
          <a:prstGeom prst="rect">
            <a:avLst/>
          </a:prstGeom>
        </p:spPr>
      </p:pic>
      <p:pic>
        <p:nvPicPr>
          <p:cNvPr id="7" name="Imagen 6">
            <a:extLst>
              <a:ext uri="{FF2B5EF4-FFF2-40B4-BE49-F238E27FC236}">
                <a16:creationId xmlns:a16="http://schemas.microsoft.com/office/drawing/2014/main" id="{36E9A65A-3BCD-E088-F5B1-3541B72EAC5E}"/>
              </a:ext>
            </a:extLst>
          </p:cNvPr>
          <p:cNvPicPr>
            <a:picLocks noChangeAspect="1"/>
          </p:cNvPicPr>
          <p:nvPr userDrawn="1"/>
        </p:nvPicPr>
        <p:blipFill rotWithShape="1">
          <a:blip r:embed="rId5" cstate="print">
            <a:extLst>
              <a:ext uri="{28A0092B-C50C-407E-A947-70E740481C1C}">
                <a14:useLocalDpi xmlns:a14="http://schemas.microsoft.com/office/drawing/2010/main"/>
              </a:ext>
            </a:extLst>
          </a:blip>
          <a:srcRect l="19102" t="23252"/>
          <a:stretch/>
        </p:blipFill>
        <p:spPr>
          <a:xfrm>
            <a:off x="-3" y="1852112"/>
            <a:ext cx="4232924" cy="2475731"/>
          </a:xfrm>
          <a:prstGeom prst="rect">
            <a:avLst/>
          </a:prstGeom>
        </p:spPr>
      </p:pic>
    </p:spTree>
    <p:extLst>
      <p:ext uri="{BB962C8B-B14F-4D97-AF65-F5344CB8AC3E}">
        <p14:creationId xmlns:p14="http://schemas.microsoft.com/office/powerpoint/2010/main" val="2414400204"/>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1430290"/>
      </p:ext>
    </p:extLst>
  </p:cSld>
  <p:clrMap bg1="lt1" tx1="dk1" bg2="lt2" tx2="dk2" accent1="accent1" accent2="accent2" accent3="accent3" accent4="accent4" accent5="accent5" accent6="accent6" hlink="hlink" folHlink="folHlink"/>
  <p:sldLayoutIdLst>
    <p:sldLayoutId id="2147483672" r:id="rId1"/>
    <p:sldLayoutId id="2147483673" r:id="rId2"/>
  </p:sldLayoutIdLst>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eudel.eus/es/argitalpenak/libro/guia_practica_para_iniciarse_en_el_alineamiento_del_presupuesto_municipal_con_los_objetivos_de_desarrollo_sostenible_guia_actualizada_en_septiembre_2024_ods_18"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1.xml"/><Relationship Id="rId4" Type="http://schemas.openxmlformats.org/officeDocument/2006/relationships/image" Target="../media/image21.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eudel.eus/es/argitalpenak/libro/guia_practica_para_iniciarse_en_el_alineamiento_del_presupuesto_municipal_con_los_objetivos_de_desarrollo_sostenible_guia_actualizada_en_septiembre_2024_ods_18"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D42FF7E-D306-AB47-852E-7E1F07350C48}"/>
              </a:ext>
            </a:extLst>
          </p:cNvPr>
          <p:cNvSpPr txBox="1"/>
          <p:nvPr/>
        </p:nvSpPr>
        <p:spPr>
          <a:xfrm>
            <a:off x="776537" y="2674480"/>
            <a:ext cx="3069302" cy="830997"/>
          </a:xfrm>
          <a:prstGeom prst="rect">
            <a:avLst/>
          </a:prstGeom>
          <a:noFill/>
        </p:spPr>
        <p:txBody>
          <a:bodyPr wrap="square" lIns="0" tIns="0" rIns="0" bIns="0">
            <a:spAutoFit/>
          </a:bodyPr>
          <a:lstStyle/>
          <a:p>
            <a:pPr algn="r"/>
            <a:r>
              <a:rPr lang="es-ES" b="1" dirty="0">
                <a:solidFill>
                  <a:schemeClr val="tx1">
                    <a:lumMod val="65000"/>
                    <a:lumOff val="35000"/>
                  </a:schemeClr>
                </a:solidFill>
              </a:rPr>
              <a:t>PRESUPUESTOS EN LENGUAJE CLARO</a:t>
            </a:r>
            <a:endParaRPr lang="es-ES" sz="1800" b="1" dirty="0">
              <a:solidFill>
                <a:schemeClr val="tx1">
                  <a:lumMod val="65000"/>
                  <a:lumOff val="35000"/>
                </a:schemeClr>
              </a:solidFill>
            </a:endParaRPr>
          </a:p>
          <a:p>
            <a:pPr algn="r"/>
            <a:r>
              <a:rPr lang="es-ES" sz="1800" b="1" dirty="0">
                <a:solidFill>
                  <a:schemeClr val="tx1">
                    <a:lumMod val="65000"/>
                    <a:lumOff val="35000"/>
                  </a:schemeClr>
                </a:solidFill>
              </a:rPr>
              <a:t>2026</a:t>
            </a:r>
            <a:endParaRPr lang="es-ES" dirty="0">
              <a:solidFill>
                <a:schemeClr val="tx1">
                  <a:lumMod val="65000"/>
                  <a:lumOff val="35000"/>
                </a:schemeClr>
              </a:solidFill>
            </a:endParaRPr>
          </a:p>
        </p:txBody>
      </p:sp>
      <p:sp>
        <p:nvSpPr>
          <p:cNvPr id="3" name="Rectángulo 2">
            <a:extLst>
              <a:ext uri="{FF2B5EF4-FFF2-40B4-BE49-F238E27FC236}">
                <a16:creationId xmlns:a16="http://schemas.microsoft.com/office/drawing/2014/main" id="{4C3DF637-0BC2-80D1-F88E-F3F7CAB96D6A}"/>
              </a:ext>
            </a:extLst>
          </p:cNvPr>
          <p:cNvSpPr/>
          <p:nvPr/>
        </p:nvSpPr>
        <p:spPr>
          <a:xfrm>
            <a:off x="8553400" y="6309320"/>
            <a:ext cx="1224136" cy="48590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000" dirty="0"/>
              <a:t>LOGOTIPO DEL AYUNTAMIENTO</a:t>
            </a:r>
          </a:p>
        </p:txBody>
      </p:sp>
    </p:spTree>
    <p:extLst>
      <p:ext uri="{BB962C8B-B14F-4D97-AF65-F5344CB8AC3E}">
        <p14:creationId xmlns:p14="http://schemas.microsoft.com/office/powerpoint/2010/main" val="2056587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7FC600-5D35-6CA9-93A0-83C82A4813DE}"/>
            </a:ext>
          </a:extLst>
        </p:cNvPr>
        <p:cNvGrpSpPr/>
        <p:nvPr/>
      </p:nvGrpSpPr>
      <p:grpSpPr>
        <a:xfrm>
          <a:off x="0" y="0"/>
          <a:ext cx="0" cy="0"/>
          <a:chOff x="0" y="0"/>
          <a:chExt cx="0" cy="0"/>
        </a:xfrm>
      </p:grpSpPr>
      <p:sp>
        <p:nvSpPr>
          <p:cNvPr id="2" name="Shape 91">
            <a:extLst>
              <a:ext uri="{FF2B5EF4-FFF2-40B4-BE49-F238E27FC236}">
                <a16:creationId xmlns:a16="http://schemas.microsoft.com/office/drawing/2014/main" id="{A537067C-2E6B-008F-90DD-13A0A672E0DF}"/>
              </a:ext>
            </a:extLst>
          </p:cNvPr>
          <p:cNvSpPr txBox="1">
            <a:spLocks/>
          </p:cNvSpPr>
          <p:nvPr/>
        </p:nvSpPr>
        <p:spPr>
          <a:xfrm>
            <a:off x="488950" y="231031"/>
            <a:ext cx="8784976" cy="461665"/>
          </a:xfrm>
          <a:prstGeom prst="rect">
            <a:avLst/>
          </a:prstGeom>
        </p:spPr>
        <p:txBody>
          <a:bodyPr spcFirstLastPara="1" wrap="square" lIns="0" tIns="0" rIns="0" bIns="0" anchor="t" anchorCtr="0">
            <a:spAutoFit/>
          </a:bodyPr>
          <a:lstStyle>
            <a:defPPr>
              <a:defRPr lang="es-ES"/>
            </a:defPPr>
            <a:lvl1pPr defTabSz="914400" eaLnBrk="0" fontAlgn="base" hangingPunct="0">
              <a:spcBef>
                <a:spcPts val="0"/>
              </a:spcBef>
              <a:spcAft>
                <a:spcPts val="0"/>
              </a:spcAft>
              <a:buClr>
                <a:srgbClr val="F67031"/>
              </a:buClr>
              <a:buSzPts val="3000"/>
              <a:defRPr sz="2000" b="1">
                <a:solidFill>
                  <a:srgbClr val="F5A623"/>
                </a:solidFill>
                <a:latin typeface="Arial Rounded MT Bold" panose="020F0704030504030204" pitchFamily="34" charset="0"/>
                <a:ea typeface="Nunito Sans"/>
                <a:cs typeface="Arial" panose="020B0604020202020204" pitchFamily="34" charset="0"/>
              </a:defRPr>
            </a:lvl1pPr>
            <a:lvl2pPr algn="ctr" eaLnBrk="0" fontAlgn="base" hangingPunct="0">
              <a:spcBef>
                <a:spcPct val="0"/>
              </a:spcBef>
              <a:spcAft>
                <a:spcPct val="0"/>
              </a:spcAft>
              <a:defRPr sz="4400">
                <a:latin typeface="Calibri" pitchFamily="34" charset="0"/>
              </a:defRPr>
            </a:lvl2pPr>
            <a:lvl3pPr algn="ctr" eaLnBrk="0" fontAlgn="base" hangingPunct="0">
              <a:spcBef>
                <a:spcPct val="0"/>
              </a:spcBef>
              <a:spcAft>
                <a:spcPct val="0"/>
              </a:spcAft>
              <a:defRPr sz="4400">
                <a:latin typeface="Calibri" pitchFamily="34" charset="0"/>
              </a:defRPr>
            </a:lvl3pPr>
            <a:lvl4pPr algn="ctr" eaLnBrk="0" fontAlgn="base" hangingPunct="0">
              <a:spcBef>
                <a:spcPct val="0"/>
              </a:spcBef>
              <a:spcAft>
                <a:spcPct val="0"/>
              </a:spcAft>
              <a:defRPr sz="4400">
                <a:latin typeface="Calibri" pitchFamily="34" charset="0"/>
              </a:defRPr>
            </a:lvl4pPr>
            <a:lvl5pPr algn="ctr" eaLnBrk="0" fontAlgn="base" hangingPunct="0">
              <a:spcBef>
                <a:spcPct val="0"/>
              </a:spcBef>
              <a:spcAft>
                <a:spcPct val="0"/>
              </a:spcAft>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es-ES" sz="1500" dirty="0">
                <a:solidFill>
                  <a:schemeClr val="bg1"/>
                </a:solidFill>
                <a:latin typeface="+mn-lt"/>
                <a:sym typeface="Nunito Sans"/>
              </a:rPr>
              <a:t>CONTRIBUCIÓN DEL PRESUPUESTO </a:t>
            </a:r>
            <a:br>
              <a:rPr lang="es-ES" sz="1500" b="0" dirty="0">
                <a:solidFill>
                  <a:schemeClr val="bg1"/>
                </a:solidFill>
                <a:latin typeface="+mn-lt"/>
                <a:sym typeface="Nunito Sans"/>
              </a:rPr>
            </a:br>
            <a:r>
              <a:rPr lang="es-ES" sz="1500" b="0" dirty="0">
                <a:solidFill>
                  <a:schemeClr val="bg1"/>
                </a:solidFill>
                <a:latin typeface="+mn-lt"/>
                <a:sym typeface="Nunito Sans"/>
              </a:rPr>
              <a:t>A LOS </a:t>
            </a:r>
            <a:r>
              <a:rPr lang="es-ES" sz="1500" dirty="0">
                <a:solidFill>
                  <a:schemeClr val="bg1"/>
                </a:solidFill>
                <a:latin typeface="+mn-lt"/>
                <a:sym typeface="Nunito Sans"/>
              </a:rPr>
              <a:t>OBJETIVOS DE DESARROLLO SOSTENIBLE (II)</a:t>
            </a:r>
          </a:p>
        </p:txBody>
      </p:sp>
      <p:sp>
        <p:nvSpPr>
          <p:cNvPr id="4" name="Rectángulo: esquinas redondeadas 3">
            <a:extLst>
              <a:ext uri="{FF2B5EF4-FFF2-40B4-BE49-F238E27FC236}">
                <a16:creationId xmlns:a16="http://schemas.microsoft.com/office/drawing/2014/main" id="{D60EF2BA-AA2D-037A-2AC8-3C9A606D1CD2}"/>
              </a:ext>
            </a:extLst>
          </p:cNvPr>
          <p:cNvSpPr/>
          <p:nvPr/>
        </p:nvSpPr>
        <p:spPr>
          <a:xfrm>
            <a:off x="740978" y="5229200"/>
            <a:ext cx="8280920" cy="1008112"/>
          </a:xfrm>
          <a:prstGeom prst="roundRect">
            <a:avLst/>
          </a:prstGeom>
          <a:solidFill>
            <a:srgbClr val="A5002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s-ES" sz="1000" dirty="0"/>
              <a:t>Para realizar el ejercicio de alineamiento, seguir lo indicado en la </a:t>
            </a:r>
            <a:r>
              <a:rPr lang="es-ES" sz="1000" dirty="0">
                <a:solidFill>
                  <a:schemeClr val="bg1"/>
                </a:solidFill>
                <a:hlinkClick r:id="rId2">
                  <a:extLst>
                    <a:ext uri="{A12FA001-AC4F-418D-AE19-62706E023703}">
                      <ahyp:hlinkClr xmlns:ahyp="http://schemas.microsoft.com/office/drawing/2018/hyperlinkcolor" val="tx"/>
                    </a:ext>
                  </a:extLst>
                </a:hlinkClick>
              </a:rPr>
              <a:t>Guía práctica para iniciarse en el alineamiento del presupuesto municipal con los Objetivos de Desarrollo Sostenible</a:t>
            </a:r>
            <a:r>
              <a:rPr lang="es-ES" sz="1000" dirty="0"/>
              <a:t>, elaborada por EUDEL</a:t>
            </a:r>
          </a:p>
          <a:p>
            <a:endParaRPr lang="es-ES" sz="1000" dirty="0"/>
          </a:p>
          <a:p>
            <a:r>
              <a:rPr lang="es-ES" sz="1000" dirty="0"/>
              <a:t>Los ODS 1, 2, 3, 4, 5, 10 y 18 serían imputables a “Desarrollo y Protección Social”. Los ODS 8 y 9 a “Desarrollo Económico”. Los ODS 6, 7, 11, 12, 13, 14 y 15 a “Sostenibilidad Ambiental”. Y los ODS 16 y 17 a “Gobernanza”</a:t>
            </a:r>
          </a:p>
        </p:txBody>
      </p:sp>
      <p:pic>
        <p:nvPicPr>
          <p:cNvPr id="5" name="Imagen 4">
            <a:extLst>
              <a:ext uri="{FF2B5EF4-FFF2-40B4-BE49-F238E27FC236}">
                <a16:creationId xmlns:a16="http://schemas.microsoft.com/office/drawing/2014/main" id="{CC023A04-1E5F-72CB-F943-C79D86A77275}"/>
              </a:ext>
            </a:extLst>
          </p:cNvPr>
          <p:cNvPicPr>
            <a:picLocks noChangeAspect="1"/>
          </p:cNvPicPr>
          <p:nvPr/>
        </p:nvPicPr>
        <p:blipFill>
          <a:blip r:embed="rId3"/>
          <a:stretch>
            <a:fillRect/>
          </a:stretch>
        </p:blipFill>
        <p:spPr>
          <a:xfrm>
            <a:off x="2297733" y="1196752"/>
            <a:ext cx="5310534" cy="3689051"/>
          </a:xfrm>
          <a:prstGeom prst="rect">
            <a:avLst/>
          </a:prstGeom>
        </p:spPr>
      </p:pic>
    </p:spTree>
    <p:extLst>
      <p:ext uri="{BB962C8B-B14F-4D97-AF65-F5344CB8AC3E}">
        <p14:creationId xmlns:p14="http://schemas.microsoft.com/office/powerpoint/2010/main" val="37398190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A2F036-113E-AEF5-C7C5-203304AFD076}"/>
            </a:ext>
          </a:extLst>
        </p:cNvPr>
        <p:cNvGrpSpPr/>
        <p:nvPr/>
      </p:nvGrpSpPr>
      <p:grpSpPr>
        <a:xfrm>
          <a:off x="0" y="0"/>
          <a:ext cx="0" cy="0"/>
          <a:chOff x="0" y="0"/>
          <a:chExt cx="0" cy="0"/>
        </a:xfrm>
      </p:grpSpPr>
      <p:sp>
        <p:nvSpPr>
          <p:cNvPr id="4" name="Shape 91">
            <a:extLst>
              <a:ext uri="{FF2B5EF4-FFF2-40B4-BE49-F238E27FC236}">
                <a16:creationId xmlns:a16="http://schemas.microsoft.com/office/drawing/2014/main" id="{0A7F070F-51EE-19BB-615C-A1CB737300B3}"/>
              </a:ext>
            </a:extLst>
          </p:cNvPr>
          <p:cNvSpPr txBox="1">
            <a:spLocks/>
          </p:cNvSpPr>
          <p:nvPr/>
        </p:nvSpPr>
        <p:spPr>
          <a:xfrm>
            <a:off x="510920" y="332656"/>
            <a:ext cx="8784976" cy="230832"/>
          </a:xfrm>
          <a:prstGeom prst="rect">
            <a:avLst/>
          </a:prstGeom>
        </p:spPr>
        <p:txBody>
          <a:bodyPr spcFirstLastPara="1" wrap="square" lIns="0" tIns="0" rIns="0" bIns="0" anchor="t" anchorCtr="0">
            <a:spAutoFit/>
          </a:bodyPr>
          <a:lstStyle>
            <a:defPPr>
              <a:defRPr lang="es-ES"/>
            </a:defPPr>
            <a:lvl1pPr defTabSz="914400" eaLnBrk="0" fontAlgn="base" hangingPunct="0">
              <a:spcBef>
                <a:spcPts val="0"/>
              </a:spcBef>
              <a:spcAft>
                <a:spcPts val="0"/>
              </a:spcAft>
              <a:buClr>
                <a:srgbClr val="F67031"/>
              </a:buClr>
              <a:buSzPts val="3000"/>
              <a:defRPr sz="2000" b="1">
                <a:solidFill>
                  <a:srgbClr val="F5A623"/>
                </a:solidFill>
                <a:latin typeface="Arial Rounded MT Bold" panose="020F0704030504030204" pitchFamily="34" charset="0"/>
                <a:ea typeface="Nunito Sans"/>
                <a:cs typeface="Arial" panose="020B0604020202020204" pitchFamily="34" charset="0"/>
              </a:defRPr>
            </a:lvl1pPr>
            <a:lvl2pPr algn="ctr" eaLnBrk="0" fontAlgn="base" hangingPunct="0">
              <a:spcBef>
                <a:spcPct val="0"/>
              </a:spcBef>
              <a:spcAft>
                <a:spcPct val="0"/>
              </a:spcAft>
              <a:defRPr sz="4400">
                <a:latin typeface="Calibri" pitchFamily="34" charset="0"/>
              </a:defRPr>
            </a:lvl2pPr>
            <a:lvl3pPr algn="ctr" eaLnBrk="0" fontAlgn="base" hangingPunct="0">
              <a:spcBef>
                <a:spcPct val="0"/>
              </a:spcBef>
              <a:spcAft>
                <a:spcPct val="0"/>
              </a:spcAft>
              <a:defRPr sz="4400">
                <a:latin typeface="Calibri" pitchFamily="34" charset="0"/>
              </a:defRPr>
            </a:lvl3pPr>
            <a:lvl4pPr algn="ctr" eaLnBrk="0" fontAlgn="base" hangingPunct="0">
              <a:spcBef>
                <a:spcPct val="0"/>
              </a:spcBef>
              <a:spcAft>
                <a:spcPct val="0"/>
              </a:spcAft>
              <a:defRPr sz="4400">
                <a:latin typeface="Calibri" pitchFamily="34" charset="0"/>
              </a:defRPr>
            </a:lvl4pPr>
            <a:lvl5pPr algn="ctr" eaLnBrk="0" fontAlgn="base" hangingPunct="0">
              <a:spcBef>
                <a:spcPct val="0"/>
              </a:spcBef>
              <a:spcAft>
                <a:spcPct val="0"/>
              </a:spcAft>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es-ES" sz="1500" b="0" dirty="0">
                <a:solidFill>
                  <a:schemeClr val="bg1"/>
                </a:solidFill>
                <a:latin typeface="+mn-lt"/>
                <a:sym typeface="Nunito Sans"/>
              </a:rPr>
              <a:t>PRINCIPALES </a:t>
            </a:r>
            <a:r>
              <a:rPr lang="es-ES" sz="1500" dirty="0">
                <a:solidFill>
                  <a:schemeClr val="bg1"/>
                </a:solidFill>
                <a:latin typeface="+mn-lt"/>
                <a:sym typeface="Nunito Sans"/>
              </a:rPr>
              <a:t>INGRESOS</a:t>
            </a:r>
          </a:p>
        </p:txBody>
      </p:sp>
      <p:graphicFrame>
        <p:nvGraphicFramePr>
          <p:cNvPr id="6" name="Tabla 5">
            <a:extLst>
              <a:ext uri="{FF2B5EF4-FFF2-40B4-BE49-F238E27FC236}">
                <a16:creationId xmlns:a16="http://schemas.microsoft.com/office/drawing/2014/main" id="{7BE42545-C04A-EE87-1240-D63EA77AC8B0}"/>
              </a:ext>
            </a:extLst>
          </p:cNvPr>
          <p:cNvGraphicFramePr>
            <a:graphicFrameLocks noGrp="1"/>
          </p:cNvGraphicFramePr>
          <p:nvPr>
            <p:extLst>
              <p:ext uri="{D42A27DB-BD31-4B8C-83A1-F6EECF244321}">
                <p14:modId xmlns:p14="http://schemas.microsoft.com/office/powerpoint/2010/main" val="3886107464"/>
              </p:ext>
            </p:extLst>
          </p:nvPr>
        </p:nvGraphicFramePr>
        <p:xfrm>
          <a:off x="504483" y="1408731"/>
          <a:ext cx="2889488" cy="2091600"/>
        </p:xfrm>
        <a:graphic>
          <a:graphicData uri="http://schemas.openxmlformats.org/drawingml/2006/table">
            <a:tbl>
              <a:tblPr firstRow="1" bandRow="1">
                <a:tableStyleId>{2D5ABB26-0587-4C30-8999-92F81FD0307C}</a:tableStyleId>
              </a:tblPr>
              <a:tblGrid>
                <a:gridCol w="2160000">
                  <a:extLst>
                    <a:ext uri="{9D8B030D-6E8A-4147-A177-3AD203B41FA5}">
                      <a16:colId xmlns:a16="http://schemas.microsoft.com/office/drawing/2014/main" val="3202747906"/>
                    </a:ext>
                  </a:extLst>
                </a:gridCol>
                <a:gridCol w="729488">
                  <a:extLst>
                    <a:ext uri="{9D8B030D-6E8A-4147-A177-3AD203B41FA5}">
                      <a16:colId xmlns:a16="http://schemas.microsoft.com/office/drawing/2014/main" val="3406978420"/>
                    </a:ext>
                  </a:extLst>
                </a:gridCol>
              </a:tblGrid>
              <a:tr h="226646">
                <a:tc>
                  <a:txBody>
                    <a:bodyPr/>
                    <a:lstStyle/>
                    <a:p>
                      <a:pPr algn="l"/>
                      <a:r>
                        <a:rPr lang="es-ES" sz="1000" dirty="0"/>
                        <a:t>Impuesto de Bienes Inmuebles (IBI)</a:t>
                      </a:r>
                    </a:p>
                  </a:txBody>
                  <a:tcPr marL="108000" marR="108000" marT="72000" marB="7200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r"/>
                      <a:r>
                        <a:rPr lang="es-ES" sz="1000" dirty="0"/>
                        <a:t>Xx €</a:t>
                      </a:r>
                    </a:p>
                  </a:txBody>
                  <a:tcPr marL="108000" marR="108000" marT="72000" marB="7200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84355924"/>
                  </a:ext>
                </a:extLst>
              </a:tr>
              <a:tr h="226646">
                <a:tc>
                  <a:txBody>
                    <a:bodyPr/>
                    <a:lstStyle/>
                    <a:p>
                      <a:pPr algn="l"/>
                      <a:r>
                        <a:rPr lang="es-ES" sz="1000" dirty="0"/>
                        <a:t>Ingresos por suministro de agua y alcantarillado</a:t>
                      </a:r>
                    </a:p>
                  </a:txBody>
                  <a:tcPr marL="108000" marR="108000" marT="72000" marB="7200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r"/>
                      <a:r>
                        <a:rPr lang="es-ES" sz="1000" dirty="0"/>
                        <a:t>Xx €</a:t>
                      </a:r>
                    </a:p>
                  </a:txBody>
                  <a:tcPr marL="108000" marR="108000" marT="72000" marB="7200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44062242"/>
                  </a:ext>
                </a:extLst>
              </a:tr>
              <a:tr h="226646">
                <a:tc>
                  <a:txBody>
                    <a:bodyPr/>
                    <a:lstStyle/>
                    <a:p>
                      <a:pPr algn="l"/>
                      <a:r>
                        <a:rPr lang="es-ES" sz="1000" dirty="0"/>
                        <a:t>Impuesto sobre Vehículos de Tracción Mecánica (IVTM)</a:t>
                      </a:r>
                    </a:p>
                  </a:txBody>
                  <a:tcPr marL="108000" marR="108000" marT="72000" marB="7200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r"/>
                      <a:r>
                        <a:rPr lang="es-ES" sz="1000" dirty="0"/>
                        <a:t>Xx €</a:t>
                      </a:r>
                    </a:p>
                  </a:txBody>
                  <a:tcPr marL="108000" marR="108000" marT="72000" marB="7200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18424840"/>
                  </a:ext>
                </a:extLst>
              </a:tr>
              <a:tr h="226646">
                <a:tc>
                  <a:txBody>
                    <a:bodyPr/>
                    <a:lstStyle/>
                    <a:p>
                      <a:pPr algn="l"/>
                      <a:r>
                        <a:rPr lang="es-ES" sz="1000" dirty="0"/>
                        <a:t>Impuesto de Actividades Económicas (IAE)</a:t>
                      </a:r>
                    </a:p>
                  </a:txBody>
                  <a:tcPr marL="108000" marR="108000" marT="72000" marB="7200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r"/>
                      <a:r>
                        <a:rPr lang="es-ES" sz="1000" dirty="0"/>
                        <a:t>Xx €</a:t>
                      </a:r>
                    </a:p>
                  </a:txBody>
                  <a:tcPr marL="108000" marR="108000" marT="72000" marB="7200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29015903"/>
                  </a:ext>
                </a:extLst>
              </a:tr>
              <a:tr h="243080">
                <a:tc>
                  <a:txBody>
                    <a:bodyPr/>
                    <a:lstStyle/>
                    <a:p>
                      <a:pPr algn="l"/>
                      <a:r>
                        <a:rPr lang="es-ES" sz="1000" dirty="0"/>
                        <a:t>Otros impuestos y tasas</a:t>
                      </a:r>
                    </a:p>
                  </a:txBody>
                  <a:tcPr marL="108000" marR="108000" marT="72000" marB="7200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r"/>
                      <a:r>
                        <a:rPr lang="es-ES" sz="1000" dirty="0"/>
                        <a:t>Xx €</a:t>
                      </a:r>
                    </a:p>
                  </a:txBody>
                  <a:tcPr marL="108000" marR="108000" marT="72000" marB="7200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49200852"/>
                  </a:ext>
                </a:extLst>
              </a:tr>
            </a:tbl>
          </a:graphicData>
        </a:graphic>
      </p:graphicFrame>
      <p:sp>
        <p:nvSpPr>
          <p:cNvPr id="7" name="Flecha: hacia la izquierda 6">
            <a:extLst>
              <a:ext uri="{FF2B5EF4-FFF2-40B4-BE49-F238E27FC236}">
                <a16:creationId xmlns:a16="http://schemas.microsoft.com/office/drawing/2014/main" id="{B13D0391-43C8-25BA-9221-C1D326A75DC8}"/>
              </a:ext>
            </a:extLst>
          </p:cNvPr>
          <p:cNvSpPr/>
          <p:nvPr/>
        </p:nvSpPr>
        <p:spPr>
          <a:xfrm>
            <a:off x="3728864" y="2060848"/>
            <a:ext cx="500630" cy="432048"/>
          </a:xfrm>
          <a:prstGeom prst="leftArrow">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 name="Imagen 1">
            <a:extLst>
              <a:ext uri="{FF2B5EF4-FFF2-40B4-BE49-F238E27FC236}">
                <a16:creationId xmlns:a16="http://schemas.microsoft.com/office/drawing/2014/main" id="{EEE1235C-98B0-9D62-6A6A-3D32961B3ECD}"/>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376936" y="1196752"/>
            <a:ext cx="5181600" cy="4965700"/>
          </a:xfrm>
          <a:prstGeom prst="rect">
            <a:avLst/>
          </a:prstGeom>
        </p:spPr>
      </p:pic>
      <p:sp>
        <p:nvSpPr>
          <p:cNvPr id="5" name="Rectángulo: esquinas redondeadas 4">
            <a:extLst>
              <a:ext uri="{FF2B5EF4-FFF2-40B4-BE49-F238E27FC236}">
                <a16:creationId xmlns:a16="http://schemas.microsoft.com/office/drawing/2014/main" id="{3CE2ACE2-4719-0CAF-5BD5-D28C7466111F}"/>
              </a:ext>
            </a:extLst>
          </p:cNvPr>
          <p:cNvSpPr/>
          <p:nvPr/>
        </p:nvSpPr>
        <p:spPr>
          <a:xfrm>
            <a:off x="704528" y="4725144"/>
            <a:ext cx="1512169" cy="1149664"/>
          </a:xfrm>
          <a:prstGeom prst="roundRect">
            <a:avLst/>
          </a:prstGeom>
          <a:solidFill>
            <a:srgbClr val="A5002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000" dirty="0"/>
              <a:t>Modelo a adaptar a cada realidad concreta</a:t>
            </a:r>
          </a:p>
        </p:txBody>
      </p:sp>
    </p:spTree>
    <p:extLst>
      <p:ext uri="{BB962C8B-B14F-4D97-AF65-F5344CB8AC3E}">
        <p14:creationId xmlns:p14="http://schemas.microsoft.com/office/powerpoint/2010/main" val="11334538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1F9F32-08A9-3623-38FF-A46079C7EBC1}"/>
            </a:ext>
          </a:extLst>
        </p:cNvPr>
        <p:cNvGrpSpPr/>
        <p:nvPr/>
      </p:nvGrpSpPr>
      <p:grpSpPr>
        <a:xfrm>
          <a:off x="0" y="0"/>
          <a:ext cx="0" cy="0"/>
          <a:chOff x="0" y="0"/>
          <a:chExt cx="0" cy="0"/>
        </a:xfrm>
      </p:grpSpPr>
      <p:sp>
        <p:nvSpPr>
          <p:cNvPr id="4" name="Shape 91">
            <a:extLst>
              <a:ext uri="{FF2B5EF4-FFF2-40B4-BE49-F238E27FC236}">
                <a16:creationId xmlns:a16="http://schemas.microsoft.com/office/drawing/2014/main" id="{FB9BE3CE-12C9-E37E-C4F0-84E94E62C6A0}"/>
              </a:ext>
            </a:extLst>
          </p:cNvPr>
          <p:cNvSpPr txBox="1">
            <a:spLocks/>
          </p:cNvSpPr>
          <p:nvPr/>
        </p:nvSpPr>
        <p:spPr>
          <a:xfrm>
            <a:off x="488950" y="260648"/>
            <a:ext cx="8784976" cy="461665"/>
          </a:xfrm>
          <a:prstGeom prst="rect">
            <a:avLst/>
          </a:prstGeom>
        </p:spPr>
        <p:txBody>
          <a:bodyPr spcFirstLastPara="1" wrap="square" lIns="0" tIns="0" rIns="0" bIns="0" anchor="t" anchorCtr="0">
            <a:spAutoFit/>
          </a:bodyPr>
          <a:lstStyle>
            <a:defPPr>
              <a:defRPr lang="es-ES"/>
            </a:defPPr>
            <a:lvl1pPr defTabSz="914400" eaLnBrk="0" fontAlgn="base" hangingPunct="0">
              <a:spcBef>
                <a:spcPts val="0"/>
              </a:spcBef>
              <a:spcAft>
                <a:spcPts val="0"/>
              </a:spcAft>
              <a:buClr>
                <a:srgbClr val="F67031"/>
              </a:buClr>
              <a:buSzPts val="3000"/>
              <a:defRPr sz="2000" b="1">
                <a:solidFill>
                  <a:srgbClr val="F5A623"/>
                </a:solidFill>
                <a:latin typeface="Arial Rounded MT Bold" panose="020F0704030504030204" pitchFamily="34" charset="0"/>
                <a:ea typeface="Nunito Sans"/>
                <a:cs typeface="Arial" panose="020B0604020202020204" pitchFamily="34" charset="0"/>
              </a:defRPr>
            </a:lvl1pPr>
            <a:lvl2pPr algn="ctr" eaLnBrk="0" fontAlgn="base" hangingPunct="0">
              <a:spcBef>
                <a:spcPct val="0"/>
              </a:spcBef>
              <a:spcAft>
                <a:spcPct val="0"/>
              </a:spcAft>
              <a:defRPr sz="4400">
                <a:latin typeface="Calibri" pitchFamily="34" charset="0"/>
              </a:defRPr>
            </a:lvl2pPr>
            <a:lvl3pPr algn="ctr" eaLnBrk="0" fontAlgn="base" hangingPunct="0">
              <a:spcBef>
                <a:spcPct val="0"/>
              </a:spcBef>
              <a:spcAft>
                <a:spcPct val="0"/>
              </a:spcAft>
              <a:defRPr sz="4400">
                <a:latin typeface="Calibri" pitchFamily="34" charset="0"/>
              </a:defRPr>
            </a:lvl3pPr>
            <a:lvl4pPr algn="ctr" eaLnBrk="0" fontAlgn="base" hangingPunct="0">
              <a:spcBef>
                <a:spcPct val="0"/>
              </a:spcBef>
              <a:spcAft>
                <a:spcPct val="0"/>
              </a:spcAft>
              <a:defRPr sz="4400">
                <a:latin typeface="Calibri" pitchFamily="34" charset="0"/>
              </a:defRPr>
            </a:lvl4pPr>
            <a:lvl5pPr algn="ctr" eaLnBrk="0" fontAlgn="base" hangingPunct="0">
              <a:spcBef>
                <a:spcPct val="0"/>
              </a:spcBef>
              <a:spcAft>
                <a:spcPct val="0"/>
              </a:spcAft>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es-ES" sz="1500" dirty="0">
                <a:solidFill>
                  <a:schemeClr val="bg1"/>
                </a:solidFill>
                <a:latin typeface="+mn-lt"/>
                <a:sym typeface="Nunito Sans"/>
              </a:rPr>
              <a:t>EVOLUCIÓN DEL PRESUPUESTO </a:t>
            </a:r>
            <a:br>
              <a:rPr lang="es-ES" sz="1500" b="0" dirty="0">
                <a:solidFill>
                  <a:schemeClr val="bg1"/>
                </a:solidFill>
                <a:latin typeface="+mn-lt"/>
                <a:sym typeface="Nunito Sans"/>
              </a:rPr>
            </a:br>
            <a:r>
              <a:rPr lang="es-ES" sz="1500" b="0" dirty="0">
                <a:solidFill>
                  <a:schemeClr val="bg1"/>
                </a:solidFill>
                <a:latin typeface="+mn-lt"/>
                <a:sym typeface="Nunito Sans"/>
              </a:rPr>
              <a:t>DE GASTOS RESPECTO A AÑOS ANTERIORES</a:t>
            </a:r>
          </a:p>
        </p:txBody>
      </p:sp>
      <p:pic>
        <p:nvPicPr>
          <p:cNvPr id="6" name="Imagen 5">
            <a:extLst>
              <a:ext uri="{FF2B5EF4-FFF2-40B4-BE49-F238E27FC236}">
                <a16:creationId xmlns:a16="http://schemas.microsoft.com/office/drawing/2014/main" id="{99D2F099-C3F7-9F42-1B85-D4BC1F96E9EC}"/>
              </a:ext>
            </a:extLst>
          </p:cNvPr>
          <p:cNvPicPr>
            <a:picLocks noChangeAspect="1"/>
          </p:cNvPicPr>
          <p:nvPr/>
        </p:nvPicPr>
        <p:blipFill>
          <a:blip r:embed="rId2"/>
          <a:srcRect l="62500" b="6197"/>
          <a:stretch>
            <a:fillRect/>
          </a:stretch>
        </p:blipFill>
        <p:spPr>
          <a:xfrm>
            <a:off x="3332820" y="1232089"/>
            <a:ext cx="3240360" cy="3528716"/>
          </a:xfrm>
          <a:prstGeom prst="rect">
            <a:avLst/>
          </a:prstGeom>
        </p:spPr>
      </p:pic>
      <p:graphicFrame>
        <p:nvGraphicFramePr>
          <p:cNvPr id="7" name="Tabla 6">
            <a:extLst>
              <a:ext uri="{FF2B5EF4-FFF2-40B4-BE49-F238E27FC236}">
                <a16:creationId xmlns:a16="http://schemas.microsoft.com/office/drawing/2014/main" id="{5EE47108-280C-9344-FF2D-D05382B91EF8}"/>
              </a:ext>
            </a:extLst>
          </p:cNvPr>
          <p:cNvGraphicFramePr>
            <a:graphicFrameLocks noGrp="1"/>
          </p:cNvGraphicFramePr>
          <p:nvPr>
            <p:extLst>
              <p:ext uri="{D42A27DB-BD31-4B8C-83A1-F6EECF244321}">
                <p14:modId xmlns:p14="http://schemas.microsoft.com/office/powerpoint/2010/main" val="1108993486"/>
              </p:ext>
            </p:extLst>
          </p:nvPr>
        </p:nvGraphicFramePr>
        <p:xfrm>
          <a:off x="3332820" y="4828057"/>
          <a:ext cx="3129580" cy="370516"/>
        </p:xfrm>
        <a:graphic>
          <a:graphicData uri="http://schemas.openxmlformats.org/drawingml/2006/table">
            <a:tbl>
              <a:tblPr firstRow="1" bandRow="1">
                <a:tableStyleId>{5C22544A-7EE6-4342-B048-85BDC9FD1C3A}</a:tableStyleId>
              </a:tblPr>
              <a:tblGrid>
                <a:gridCol w="625916">
                  <a:extLst>
                    <a:ext uri="{9D8B030D-6E8A-4147-A177-3AD203B41FA5}">
                      <a16:colId xmlns:a16="http://schemas.microsoft.com/office/drawing/2014/main" val="2080123840"/>
                    </a:ext>
                  </a:extLst>
                </a:gridCol>
                <a:gridCol w="625916">
                  <a:extLst>
                    <a:ext uri="{9D8B030D-6E8A-4147-A177-3AD203B41FA5}">
                      <a16:colId xmlns:a16="http://schemas.microsoft.com/office/drawing/2014/main" val="2696463953"/>
                    </a:ext>
                  </a:extLst>
                </a:gridCol>
                <a:gridCol w="625916">
                  <a:extLst>
                    <a:ext uri="{9D8B030D-6E8A-4147-A177-3AD203B41FA5}">
                      <a16:colId xmlns:a16="http://schemas.microsoft.com/office/drawing/2014/main" val="3816083648"/>
                    </a:ext>
                  </a:extLst>
                </a:gridCol>
                <a:gridCol w="625916">
                  <a:extLst>
                    <a:ext uri="{9D8B030D-6E8A-4147-A177-3AD203B41FA5}">
                      <a16:colId xmlns:a16="http://schemas.microsoft.com/office/drawing/2014/main" val="2073294350"/>
                    </a:ext>
                  </a:extLst>
                </a:gridCol>
                <a:gridCol w="625916">
                  <a:extLst>
                    <a:ext uri="{9D8B030D-6E8A-4147-A177-3AD203B41FA5}">
                      <a16:colId xmlns:a16="http://schemas.microsoft.com/office/drawing/2014/main" val="1317995920"/>
                    </a:ext>
                  </a:extLst>
                </a:gridCol>
              </a:tblGrid>
              <a:tr h="370516">
                <a:tc>
                  <a:txBody>
                    <a:bodyPr/>
                    <a:lstStyle/>
                    <a:p>
                      <a:pPr algn="ctr"/>
                      <a:r>
                        <a:rPr lang="es-ES" sz="1000" b="0" dirty="0">
                          <a:solidFill>
                            <a:schemeClr val="tx1"/>
                          </a:solidFill>
                        </a:rPr>
                        <a:t>2022</a:t>
                      </a:r>
                    </a:p>
                  </a:txBody>
                  <a:tcPr>
                    <a:noFill/>
                  </a:tcPr>
                </a:tc>
                <a:tc>
                  <a:txBody>
                    <a:bodyPr/>
                    <a:lstStyle/>
                    <a:p>
                      <a:pPr algn="ctr"/>
                      <a:r>
                        <a:rPr lang="es-ES" sz="1000" b="0" dirty="0">
                          <a:solidFill>
                            <a:schemeClr val="tx1"/>
                          </a:solidFill>
                        </a:rPr>
                        <a:t>2023</a:t>
                      </a:r>
                    </a:p>
                  </a:txBody>
                  <a:tcPr>
                    <a:noFill/>
                  </a:tcPr>
                </a:tc>
                <a:tc>
                  <a:txBody>
                    <a:bodyPr/>
                    <a:lstStyle/>
                    <a:p>
                      <a:pPr algn="ctr"/>
                      <a:r>
                        <a:rPr lang="es-ES" sz="1000" b="0" dirty="0">
                          <a:solidFill>
                            <a:schemeClr val="tx1"/>
                          </a:solidFill>
                        </a:rPr>
                        <a:t>2024</a:t>
                      </a:r>
                    </a:p>
                  </a:txBody>
                  <a:tcPr>
                    <a:noFill/>
                  </a:tcPr>
                </a:tc>
                <a:tc>
                  <a:txBody>
                    <a:bodyPr/>
                    <a:lstStyle/>
                    <a:p>
                      <a:pPr algn="ctr"/>
                      <a:r>
                        <a:rPr lang="es-ES" sz="1000" b="0" dirty="0">
                          <a:solidFill>
                            <a:schemeClr val="tx1"/>
                          </a:solidFill>
                        </a:rPr>
                        <a:t>2025</a:t>
                      </a:r>
                    </a:p>
                  </a:txBody>
                  <a:tcPr>
                    <a:noFill/>
                  </a:tcPr>
                </a:tc>
                <a:tc>
                  <a:txBody>
                    <a:bodyPr/>
                    <a:lstStyle/>
                    <a:p>
                      <a:pPr algn="ctr"/>
                      <a:r>
                        <a:rPr lang="es-ES" sz="1000" b="0" dirty="0">
                          <a:solidFill>
                            <a:schemeClr val="tx1"/>
                          </a:solidFill>
                        </a:rPr>
                        <a:t>2026</a:t>
                      </a:r>
                    </a:p>
                  </a:txBody>
                  <a:tcPr>
                    <a:noFill/>
                  </a:tcPr>
                </a:tc>
                <a:extLst>
                  <a:ext uri="{0D108BD9-81ED-4DB2-BD59-A6C34878D82A}">
                    <a16:rowId xmlns:a16="http://schemas.microsoft.com/office/drawing/2014/main" val="4219057472"/>
                  </a:ext>
                </a:extLst>
              </a:tr>
            </a:tbl>
          </a:graphicData>
        </a:graphic>
      </p:graphicFrame>
      <p:sp>
        <p:nvSpPr>
          <p:cNvPr id="2" name="Rectángulo: esquinas redondeadas 1">
            <a:extLst>
              <a:ext uri="{FF2B5EF4-FFF2-40B4-BE49-F238E27FC236}">
                <a16:creationId xmlns:a16="http://schemas.microsoft.com/office/drawing/2014/main" id="{3AC2EBF2-1380-195C-6C4C-32AE6AFF36BE}"/>
              </a:ext>
            </a:extLst>
          </p:cNvPr>
          <p:cNvSpPr/>
          <p:nvPr/>
        </p:nvSpPr>
        <p:spPr>
          <a:xfrm>
            <a:off x="776536" y="5445224"/>
            <a:ext cx="8280920" cy="573600"/>
          </a:xfrm>
          <a:prstGeom prst="roundRect">
            <a:avLst/>
          </a:prstGeom>
          <a:solidFill>
            <a:srgbClr val="A5002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08000" indent="-108000">
              <a:spcAft>
                <a:spcPts val="300"/>
              </a:spcAft>
              <a:buFont typeface="Wingdings" panose="05000000000000000000" pitchFamily="2" charset="2"/>
              <a:buChar char="§"/>
            </a:pPr>
            <a:r>
              <a:rPr lang="es-ES" sz="1000" dirty="0"/>
              <a:t>Se recomienda incluir al menos los 4 años anteriores y el año correspondiente al informe</a:t>
            </a:r>
          </a:p>
          <a:p>
            <a:pPr marL="108000" indent="-108000">
              <a:spcAft>
                <a:spcPts val="300"/>
              </a:spcAft>
              <a:buFont typeface="Wingdings" panose="05000000000000000000" pitchFamily="2" charset="2"/>
              <a:buChar char="§"/>
            </a:pPr>
            <a:r>
              <a:rPr lang="es-ES" sz="1000" dirty="0"/>
              <a:t>También podrían ofrecerse vistas similares en términos de términos de presupuesto de gasto por habitante, inversiones… </a:t>
            </a:r>
          </a:p>
        </p:txBody>
      </p:sp>
    </p:spTree>
    <p:extLst>
      <p:ext uri="{BB962C8B-B14F-4D97-AF65-F5344CB8AC3E}">
        <p14:creationId xmlns:p14="http://schemas.microsoft.com/office/powerpoint/2010/main" val="27041466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D58B77-2AE1-E4D2-4FBF-C5D6AA7210C8}"/>
            </a:ext>
          </a:extLst>
        </p:cNvPr>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182BB39D-428C-C358-FF28-1F30AD01C844}"/>
              </a:ext>
            </a:extLst>
          </p:cNvPr>
          <p:cNvGraphicFramePr>
            <a:graphicFrameLocks noGrp="1"/>
          </p:cNvGraphicFramePr>
          <p:nvPr>
            <p:extLst>
              <p:ext uri="{D42A27DB-BD31-4B8C-83A1-F6EECF244321}">
                <p14:modId xmlns:p14="http://schemas.microsoft.com/office/powerpoint/2010/main" val="930156565"/>
              </p:ext>
            </p:extLst>
          </p:nvPr>
        </p:nvGraphicFramePr>
        <p:xfrm>
          <a:off x="497605" y="1431616"/>
          <a:ext cx="8919446" cy="3236760"/>
        </p:xfrm>
        <a:graphic>
          <a:graphicData uri="http://schemas.openxmlformats.org/drawingml/2006/table">
            <a:tbl>
              <a:tblPr firstRow="1" bandRow="1">
                <a:tableStyleId>{2D5ABB26-0587-4C30-8999-92F81FD0307C}</a:tableStyleId>
              </a:tblPr>
              <a:tblGrid>
                <a:gridCol w="668959">
                  <a:extLst>
                    <a:ext uri="{9D8B030D-6E8A-4147-A177-3AD203B41FA5}">
                      <a16:colId xmlns:a16="http://schemas.microsoft.com/office/drawing/2014/main" val="3353379951"/>
                    </a:ext>
                  </a:extLst>
                </a:gridCol>
                <a:gridCol w="4682710">
                  <a:extLst>
                    <a:ext uri="{9D8B030D-6E8A-4147-A177-3AD203B41FA5}">
                      <a16:colId xmlns:a16="http://schemas.microsoft.com/office/drawing/2014/main" val="3959742473"/>
                    </a:ext>
                  </a:extLst>
                </a:gridCol>
                <a:gridCol w="1783889">
                  <a:extLst>
                    <a:ext uri="{9D8B030D-6E8A-4147-A177-3AD203B41FA5}">
                      <a16:colId xmlns:a16="http://schemas.microsoft.com/office/drawing/2014/main" val="2877607729"/>
                    </a:ext>
                  </a:extLst>
                </a:gridCol>
                <a:gridCol w="1783888">
                  <a:extLst>
                    <a:ext uri="{9D8B030D-6E8A-4147-A177-3AD203B41FA5}">
                      <a16:colId xmlns:a16="http://schemas.microsoft.com/office/drawing/2014/main" val="2354288396"/>
                    </a:ext>
                  </a:extLst>
                </a:gridCol>
              </a:tblGrid>
              <a:tr h="373453">
                <a:tc>
                  <a:txBody>
                    <a:bodyPr/>
                    <a:lstStyle/>
                    <a:p>
                      <a:pPr algn="ctr"/>
                      <a:r>
                        <a:rPr lang="es-ES" sz="900" b="1" dirty="0">
                          <a:solidFill>
                            <a:schemeClr val="bg1"/>
                          </a:solidFill>
                        </a:rPr>
                        <a:t>ODS</a:t>
                      </a:r>
                    </a:p>
                  </a:txBody>
                  <a:tcPr marT="144000" marB="144000">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solidFill>
                      <a:schemeClr val="tx1">
                        <a:lumMod val="65000"/>
                        <a:lumOff val="35000"/>
                      </a:schemeClr>
                    </a:solidFill>
                  </a:tcPr>
                </a:tc>
                <a:tc>
                  <a:txBody>
                    <a:bodyPr/>
                    <a:lstStyle/>
                    <a:p>
                      <a:pPr algn="l"/>
                      <a:r>
                        <a:rPr lang="es-ES" sz="900" b="1" dirty="0">
                          <a:solidFill>
                            <a:schemeClr val="bg1"/>
                          </a:solidFill>
                        </a:rPr>
                        <a:t>INDICADOR</a:t>
                      </a:r>
                    </a:p>
                  </a:txBody>
                  <a:tcPr marT="144000" marB="144000">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solidFill>
                      <a:schemeClr val="tx1">
                        <a:lumMod val="65000"/>
                        <a:lumOff val="35000"/>
                      </a:schemeClr>
                    </a:solidFill>
                  </a:tcPr>
                </a:tc>
                <a:tc>
                  <a:txBody>
                    <a:bodyPr/>
                    <a:lstStyle/>
                    <a:p>
                      <a:pPr algn="ctr"/>
                      <a:r>
                        <a:rPr lang="es-ES" sz="900" b="1" dirty="0">
                          <a:solidFill>
                            <a:schemeClr val="bg1"/>
                          </a:solidFill>
                        </a:rPr>
                        <a:t>ÚLTIMO VALOR DISPONIBLE</a:t>
                      </a:r>
                    </a:p>
                  </a:txBody>
                  <a:tcPr marT="144000" marB="144000">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solidFill>
                      <a:schemeClr val="tx1">
                        <a:lumMod val="65000"/>
                        <a:lumOff val="35000"/>
                      </a:schemeClr>
                    </a:solidFill>
                  </a:tcPr>
                </a:tc>
                <a:tc>
                  <a:txBody>
                    <a:bodyPr/>
                    <a:lstStyle/>
                    <a:p>
                      <a:pPr algn="ctr"/>
                      <a:r>
                        <a:rPr lang="es-ES" sz="900" b="1" dirty="0">
                          <a:solidFill>
                            <a:schemeClr val="bg1"/>
                          </a:solidFill>
                        </a:rPr>
                        <a:t>VALOR DE COMPARACIÓN</a:t>
                      </a:r>
                    </a:p>
                  </a:txBody>
                  <a:tcPr marT="144000" marB="144000">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solidFill>
                      <a:schemeClr val="tx1">
                        <a:lumMod val="65000"/>
                        <a:lumOff val="35000"/>
                      </a:schemeClr>
                    </a:solidFill>
                  </a:tcPr>
                </a:tc>
                <a:extLst>
                  <a:ext uri="{0D108BD9-81ED-4DB2-BD59-A6C34878D82A}">
                    <a16:rowId xmlns:a16="http://schemas.microsoft.com/office/drawing/2014/main" val="640139190"/>
                  </a:ext>
                </a:extLst>
              </a:tr>
              <a:tr h="445974">
                <a:tc>
                  <a:txBody>
                    <a:bodyPr/>
                    <a:lstStyle/>
                    <a:p>
                      <a:endParaRPr lang="es-ES" dirty="0"/>
                    </a:p>
                  </a:txBody>
                  <a:tcPr marT="144000" marB="144000">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tcPr>
                </a:tc>
                <a:tc>
                  <a:txBody>
                    <a:bodyPr/>
                    <a:lstStyle/>
                    <a:p>
                      <a:pPr algn="l"/>
                      <a:r>
                        <a:rPr lang="es-ES" sz="1000" dirty="0"/>
                        <a:t>xxx</a:t>
                      </a:r>
                    </a:p>
                  </a:txBody>
                  <a:tcPr marT="144000" marB="144000">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tcPr>
                </a:tc>
                <a:tc>
                  <a:txBody>
                    <a:bodyPr/>
                    <a:lstStyle/>
                    <a:p>
                      <a:pPr algn="ctr"/>
                      <a:r>
                        <a:rPr lang="es-ES" sz="1000" dirty="0"/>
                        <a:t>xx kW (2024)</a:t>
                      </a:r>
                    </a:p>
                  </a:txBody>
                  <a:tcPr marT="144000" marB="144000">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000" dirty="0"/>
                        <a:t>xx (xxxx)</a:t>
                      </a:r>
                    </a:p>
                  </a:txBody>
                  <a:tcPr marT="144000" marB="144000">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tcPr>
                </a:tc>
                <a:extLst>
                  <a:ext uri="{0D108BD9-81ED-4DB2-BD59-A6C34878D82A}">
                    <a16:rowId xmlns:a16="http://schemas.microsoft.com/office/drawing/2014/main" val="2892251703"/>
                  </a:ext>
                </a:extLst>
              </a:tr>
              <a:tr h="445974">
                <a:tc>
                  <a:txBody>
                    <a:bodyPr/>
                    <a:lstStyle/>
                    <a:p>
                      <a:endParaRPr lang="es-ES"/>
                    </a:p>
                  </a:txBody>
                  <a:tcPr marT="144000" marB="144000">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tcPr>
                </a:tc>
                <a:tc>
                  <a:txBody>
                    <a:bodyPr/>
                    <a:lstStyle/>
                    <a:p>
                      <a:pPr algn="l"/>
                      <a:r>
                        <a:rPr lang="es-ES" sz="1000" dirty="0"/>
                        <a:t>xxx</a:t>
                      </a:r>
                    </a:p>
                  </a:txBody>
                  <a:tcPr marT="144000" marB="144000">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tcPr>
                </a:tc>
                <a:tc>
                  <a:txBody>
                    <a:bodyPr/>
                    <a:lstStyle/>
                    <a:p>
                      <a:pPr algn="ctr"/>
                      <a:r>
                        <a:rPr lang="es-ES" sz="1000" dirty="0"/>
                        <a:t>X,x% (2024)</a:t>
                      </a:r>
                    </a:p>
                  </a:txBody>
                  <a:tcPr marT="144000" marB="144000">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tcPr>
                </a:tc>
                <a:tc>
                  <a:txBody>
                    <a:bodyPr/>
                    <a:lstStyle/>
                    <a:p>
                      <a:pPr algn="ctr"/>
                      <a:r>
                        <a:rPr lang="es-ES" sz="1000" dirty="0"/>
                        <a:t>X,x% (xxxx)</a:t>
                      </a:r>
                    </a:p>
                  </a:txBody>
                  <a:tcPr marT="144000" marB="144000">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tcPr>
                </a:tc>
                <a:extLst>
                  <a:ext uri="{0D108BD9-81ED-4DB2-BD59-A6C34878D82A}">
                    <a16:rowId xmlns:a16="http://schemas.microsoft.com/office/drawing/2014/main" val="3064171937"/>
                  </a:ext>
                </a:extLst>
              </a:tr>
              <a:tr h="445974">
                <a:tc>
                  <a:txBody>
                    <a:bodyPr/>
                    <a:lstStyle/>
                    <a:p>
                      <a:endParaRPr lang="es-ES"/>
                    </a:p>
                  </a:txBody>
                  <a:tcPr marT="144000" marB="144000">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tcPr>
                </a:tc>
                <a:tc>
                  <a:txBody>
                    <a:bodyPr/>
                    <a:lstStyle/>
                    <a:p>
                      <a:pPr algn="l"/>
                      <a:endParaRPr lang="es-ES" sz="1200" dirty="0"/>
                    </a:p>
                  </a:txBody>
                  <a:tcPr marT="144000" marB="144000">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tcPr>
                </a:tc>
                <a:tc>
                  <a:txBody>
                    <a:bodyPr/>
                    <a:lstStyle/>
                    <a:p>
                      <a:pPr algn="ctr"/>
                      <a:endParaRPr lang="es-ES" sz="1200" dirty="0"/>
                    </a:p>
                  </a:txBody>
                  <a:tcPr marT="144000" marB="144000">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tcPr>
                </a:tc>
                <a:tc>
                  <a:txBody>
                    <a:bodyPr/>
                    <a:lstStyle/>
                    <a:p>
                      <a:pPr algn="ctr"/>
                      <a:endParaRPr lang="es-ES" sz="1200" dirty="0"/>
                    </a:p>
                  </a:txBody>
                  <a:tcPr marT="144000" marB="144000">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tcPr>
                </a:tc>
                <a:extLst>
                  <a:ext uri="{0D108BD9-81ED-4DB2-BD59-A6C34878D82A}">
                    <a16:rowId xmlns:a16="http://schemas.microsoft.com/office/drawing/2014/main" val="811528977"/>
                  </a:ext>
                </a:extLst>
              </a:tr>
              <a:tr h="445974">
                <a:tc>
                  <a:txBody>
                    <a:bodyPr/>
                    <a:lstStyle/>
                    <a:p>
                      <a:endParaRPr lang="es-ES"/>
                    </a:p>
                  </a:txBody>
                  <a:tcPr marT="144000" marB="144000">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tcPr>
                </a:tc>
                <a:tc>
                  <a:txBody>
                    <a:bodyPr/>
                    <a:lstStyle/>
                    <a:p>
                      <a:pPr algn="l"/>
                      <a:endParaRPr lang="es-ES" sz="1200" dirty="0"/>
                    </a:p>
                  </a:txBody>
                  <a:tcPr marT="144000" marB="144000">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tcPr>
                </a:tc>
                <a:tc>
                  <a:txBody>
                    <a:bodyPr/>
                    <a:lstStyle/>
                    <a:p>
                      <a:pPr algn="ctr"/>
                      <a:endParaRPr lang="es-ES" sz="1200" dirty="0"/>
                    </a:p>
                  </a:txBody>
                  <a:tcPr marT="144000" marB="144000">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tcPr>
                </a:tc>
                <a:tc>
                  <a:txBody>
                    <a:bodyPr/>
                    <a:lstStyle/>
                    <a:p>
                      <a:pPr algn="ctr"/>
                      <a:endParaRPr lang="es-ES" sz="1200" dirty="0"/>
                    </a:p>
                  </a:txBody>
                  <a:tcPr marT="144000" marB="144000">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tcPr>
                </a:tc>
                <a:extLst>
                  <a:ext uri="{0D108BD9-81ED-4DB2-BD59-A6C34878D82A}">
                    <a16:rowId xmlns:a16="http://schemas.microsoft.com/office/drawing/2014/main" val="3306482357"/>
                  </a:ext>
                </a:extLst>
              </a:tr>
              <a:tr h="445974">
                <a:tc>
                  <a:txBody>
                    <a:bodyPr/>
                    <a:lstStyle/>
                    <a:p>
                      <a:endParaRPr lang="es-ES" dirty="0"/>
                    </a:p>
                  </a:txBody>
                  <a:tcPr marT="144000" marB="144000">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tcPr>
                </a:tc>
                <a:tc>
                  <a:txBody>
                    <a:bodyPr/>
                    <a:lstStyle/>
                    <a:p>
                      <a:pPr algn="l"/>
                      <a:endParaRPr lang="es-ES" sz="1200" dirty="0"/>
                    </a:p>
                  </a:txBody>
                  <a:tcPr marT="144000" marB="144000">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tcPr>
                </a:tc>
                <a:tc>
                  <a:txBody>
                    <a:bodyPr/>
                    <a:lstStyle/>
                    <a:p>
                      <a:pPr algn="ctr"/>
                      <a:endParaRPr lang="es-ES" sz="1200" dirty="0"/>
                    </a:p>
                  </a:txBody>
                  <a:tcPr marT="144000" marB="144000">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tcPr>
                </a:tc>
                <a:tc>
                  <a:txBody>
                    <a:bodyPr/>
                    <a:lstStyle/>
                    <a:p>
                      <a:pPr algn="ctr"/>
                      <a:endParaRPr lang="es-ES" sz="1200" dirty="0"/>
                    </a:p>
                  </a:txBody>
                  <a:tcPr marT="144000" marB="144000">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tcPr>
                </a:tc>
                <a:extLst>
                  <a:ext uri="{0D108BD9-81ED-4DB2-BD59-A6C34878D82A}">
                    <a16:rowId xmlns:a16="http://schemas.microsoft.com/office/drawing/2014/main" val="488693289"/>
                  </a:ext>
                </a:extLst>
              </a:tr>
            </a:tbl>
          </a:graphicData>
        </a:graphic>
      </p:graphicFrame>
      <p:pic>
        <p:nvPicPr>
          <p:cNvPr id="1026" name="Picture 2" descr="Objetivo de Desarrollo Sostenible 7 - Wikipedia, la enciclopedia libre">
            <a:extLst>
              <a:ext uri="{FF2B5EF4-FFF2-40B4-BE49-F238E27FC236}">
                <a16:creationId xmlns:a16="http://schemas.microsoft.com/office/drawing/2014/main" id="{7A616E86-3F4A-EEF0-CD6D-8A31B3BE54B8}"/>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42325" y="1926248"/>
            <a:ext cx="389992" cy="38999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Objetivo de Desarrollo Sostenible 8 - Wikipedia, la enciclopedia libre">
            <a:extLst>
              <a:ext uri="{FF2B5EF4-FFF2-40B4-BE49-F238E27FC236}">
                <a16:creationId xmlns:a16="http://schemas.microsoft.com/office/drawing/2014/main" id="{7C99B915-6D34-9063-6BC9-3731A6FF882E}"/>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51954" y="2511513"/>
            <a:ext cx="389992" cy="389992"/>
          </a:xfrm>
          <a:prstGeom prst="rect">
            <a:avLst/>
          </a:prstGeom>
          <a:noFill/>
          <a:extLst>
            <a:ext uri="{909E8E84-426E-40DD-AFC4-6F175D3DCCD1}">
              <a14:hiddenFill xmlns:a14="http://schemas.microsoft.com/office/drawing/2010/main">
                <a:solidFill>
                  <a:srgbClr val="FFFFFF"/>
                </a:solidFill>
              </a14:hiddenFill>
            </a:ext>
          </a:extLst>
        </p:spPr>
      </p:pic>
      <p:sp>
        <p:nvSpPr>
          <p:cNvPr id="43" name="Shape 91">
            <a:extLst>
              <a:ext uri="{FF2B5EF4-FFF2-40B4-BE49-F238E27FC236}">
                <a16:creationId xmlns:a16="http://schemas.microsoft.com/office/drawing/2014/main" id="{A6A94F35-40F4-F08C-3510-D716DDE6EA0F}"/>
              </a:ext>
            </a:extLst>
          </p:cNvPr>
          <p:cNvSpPr txBox="1">
            <a:spLocks/>
          </p:cNvSpPr>
          <p:nvPr/>
        </p:nvSpPr>
        <p:spPr>
          <a:xfrm>
            <a:off x="488950" y="332656"/>
            <a:ext cx="8784976" cy="230832"/>
          </a:xfrm>
          <a:prstGeom prst="rect">
            <a:avLst/>
          </a:prstGeom>
        </p:spPr>
        <p:txBody>
          <a:bodyPr spcFirstLastPara="1" wrap="square" lIns="0" tIns="0" rIns="0" bIns="0" anchor="t" anchorCtr="0">
            <a:spAutoFit/>
          </a:bodyPr>
          <a:lstStyle>
            <a:defPPr>
              <a:defRPr lang="es-ES"/>
            </a:defPPr>
            <a:lvl1pPr defTabSz="914400" eaLnBrk="0" fontAlgn="base" hangingPunct="0">
              <a:spcBef>
                <a:spcPts val="0"/>
              </a:spcBef>
              <a:spcAft>
                <a:spcPts val="0"/>
              </a:spcAft>
              <a:buClr>
                <a:srgbClr val="F67031"/>
              </a:buClr>
              <a:buSzPts val="3000"/>
              <a:defRPr sz="2000" b="1">
                <a:solidFill>
                  <a:srgbClr val="F5A623"/>
                </a:solidFill>
                <a:latin typeface="Arial Rounded MT Bold" panose="020F0704030504030204" pitchFamily="34" charset="0"/>
                <a:ea typeface="Nunito Sans"/>
                <a:cs typeface="Arial" panose="020B0604020202020204" pitchFamily="34" charset="0"/>
              </a:defRPr>
            </a:lvl1pPr>
            <a:lvl2pPr algn="ctr" eaLnBrk="0" fontAlgn="base" hangingPunct="0">
              <a:spcBef>
                <a:spcPct val="0"/>
              </a:spcBef>
              <a:spcAft>
                <a:spcPct val="0"/>
              </a:spcAft>
              <a:defRPr sz="4400">
                <a:latin typeface="Calibri" pitchFamily="34" charset="0"/>
              </a:defRPr>
            </a:lvl2pPr>
            <a:lvl3pPr algn="ctr" eaLnBrk="0" fontAlgn="base" hangingPunct="0">
              <a:spcBef>
                <a:spcPct val="0"/>
              </a:spcBef>
              <a:spcAft>
                <a:spcPct val="0"/>
              </a:spcAft>
              <a:defRPr sz="4400">
                <a:latin typeface="Calibri" pitchFamily="34" charset="0"/>
              </a:defRPr>
            </a:lvl3pPr>
            <a:lvl4pPr algn="ctr" eaLnBrk="0" fontAlgn="base" hangingPunct="0">
              <a:spcBef>
                <a:spcPct val="0"/>
              </a:spcBef>
              <a:spcAft>
                <a:spcPct val="0"/>
              </a:spcAft>
              <a:defRPr sz="4400">
                <a:latin typeface="Calibri" pitchFamily="34" charset="0"/>
              </a:defRPr>
            </a:lvl4pPr>
            <a:lvl5pPr algn="ctr" eaLnBrk="0" fontAlgn="base" hangingPunct="0">
              <a:spcBef>
                <a:spcPct val="0"/>
              </a:spcBef>
              <a:spcAft>
                <a:spcPct val="0"/>
              </a:spcAft>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es-ES" sz="1500" b="0" dirty="0">
                <a:solidFill>
                  <a:schemeClr val="bg1"/>
                </a:solidFill>
                <a:latin typeface="+mn-lt"/>
                <a:sym typeface="Nunito Sans"/>
              </a:rPr>
              <a:t>EVOLUCIÓN DE LOS </a:t>
            </a:r>
            <a:r>
              <a:rPr lang="es-ES" sz="1500" dirty="0">
                <a:solidFill>
                  <a:schemeClr val="bg1"/>
                </a:solidFill>
                <a:latin typeface="+mn-lt"/>
                <a:sym typeface="Nunito Sans"/>
              </a:rPr>
              <a:t>INDICADORES RELEVANTES </a:t>
            </a:r>
            <a:r>
              <a:rPr lang="es-ES" sz="1500" b="0" dirty="0">
                <a:solidFill>
                  <a:schemeClr val="bg1"/>
                </a:solidFill>
                <a:latin typeface="+mn-lt"/>
                <a:sym typeface="Nunito Sans"/>
              </a:rPr>
              <a:t>DEL MUNICIPIO</a:t>
            </a:r>
          </a:p>
        </p:txBody>
      </p:sp>
      <p:sp>
        <p:nvSpPr>
          <p:cNvPr id="3" name="Rectángulo: esquinas redondeadas 2">
            <a:extLst>
              <a:ext uri="{FF2B5EF4-FFF2-40B4-BE49-F238E27FC236}">
                <a16:creationId xmlns:a16="http://schemas.microsoft.com/office/drawing/2014/main" id="{288CB6BB-0630-4316-B7D6-BD07A31EF424}"/>
              </a:ext>
            </a:extLst>
          </p:cNvPr>
          <p:cNvSpPr/>
          <p:nvPr/>
        </p:nvSpPr>
        <p:spPr>
          <a:xfrm>
            <a:off x="560512" y="5147767"/>
            <a:ext cx="8280920" cy="873521"/>
          </a:xfrm>
          <a:prstGeom prst="roundRect">
            <a:avLst/>
          </a:prstGeom>
          <a:solidFill>
            <a:srgbClr val="A5002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08000" indent="-108000">
              <a:spcAft>
                <a:spcPts val="300"/>
              </a:spcAft>
              <a:buFont typeface="Wingdings" panose="05000000000000000000" pitchFamily="2" charset="2"/>
              <a:buChar char="§"/>
            </a:pPr>
            <a:r>
              <a:rPr lang="es-ES" sz="1000" dirty="0"/>
              <a:t>Cada municipio puede establecer los indicadores que considere más estratégicos para medir el desempeño del territorio y de la propia organización municipal. Ver los indicadores propuestos en el documento “PRESENTACIÓN Y ANEXO DE INDICADORES”</a:t>
            </a:r>
          </a:p>
          <a:p>
            <a:pPr marL="108000" indent="-108000">
              <a:spcAft>
                <a:spcPts val="300"/>
              </a:spcAft>
              <a:buFont typeface="Wingdings" panose="05000000000000000000" pitchFamily="2" charset="2"/>
              <a:buChar char="§"/>
            </a:pPr>
            <a:r>
              <a:rPr lang="es-ES" sz="1000" dirty="0"/>
              <a:t>Como valor de comparación se puede establecer el que se desee (2015 = comienzo de la Agenda 2030; año del comienzo del mandato…)</a:t>
            </a:r>
          </a:p>
        </p:txBody>
      </p:sp>
      <p:pic>
        <p:nvPicPr>
          <p:cNvPr id="4" name="Imagen 3">
            <a:extLst>
              <a:ext uri="{FF2B5EF4-FFF2-40B4-BE49-F238E27FC236}">
                <a16:creationId xmlns:a16="http://schemas.microsoft.com/office/drawing/2014/main" id="{4660D949-D242-5695-D968-F50E2A26ACE3}"/>
              </a:ext>
            </a:extLst>
          </p:cNvPr>
          <p:cNvPicPr>
            <a:picLocks noChangeAspect="1"/>
          </p:cNvPicPr>
          <p:nvPr/>
        </p:nvPicPr>
        <p:blipFill>
          <a:blip r:embed="rId4"/>
          <a:stretch>
            <a:fillRect/>
          </a:stretch>
        </p:blipFill>
        <p:spPr>
          <a:xfrm>
            <a:off x="488950" y="1051980"/>
            <a:ext cx="4724400" cy="243578"/>
          </a:xfrm>
          <a:prstGeom prst="rect">
            <a:avLst/>
          </a:prstGeom>
        </p:spPr>
      </p:pic>
    </p:spTree>
    <p:extLst>
      <p:ext uri="{BB962C8B-B14F-4D97-AF65-F5344CB8AC3E}">
        <p14:creationId xmlns:p14="http://schemas.microsoft.com/office/powerpoint/2010/main" val="1291734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3976DA-C15A-E924-27B9-9080933167A1}"/>
            </a:ext>
          </a:extLst>
        </p:cNvPr>
        <p:cNvGrpSpPr/>
        <p:nvPr/>
      </p:nvGrpSpPr>
      <p:grpSpPr>
        <a:xfrm>
          <a:off x="0" y="0"/>
          <a:ext cx="0" cy="0"/>
          <a:chOff x="0" y="0"/>
          <a:chExt cx="0" cy="0"/>
        </a:xfrm>
      </p:grpSpPr>
      <p:sp>
        <p:nvSpPr>
          <p:cNvPr id="33" name="Shape 91">
            <a:extLst>
              <a:ext uri="{FF2B5EF4-FFF2-40B4-BE49-F238E27FC236}">
                <a16:creationId xmlns:a16="http://schemas.microsoft.com/office/drawing/2014/main" id="{E4BC5B37-97E7-DA0F-238B-D7810FA92DB6}"/>
              </a:ext>
            </a:extLst>
          </p:cNvPr>
          <p:cNvSpPr txBox="1">
            <a:spLocks/>
          </p:cNvSpPr>
          <p:nvPr/>
        </p:nvSpPr>
        <p:spPr>
          <a:xfrm>
            <a:off x="502920" y="360000"/>
            <a:ext cx="8784976" cy="230832"/>
          </a:xfrm>
          <a:prstGeom prst="rect">
            <a:avLst/>
          </a:prstGeom>
        </p:spPr>
        <p:txBody>
          <a:bodyPr spcFirstLastPara="1" wrap="square" lIns="0" tIns="0" rIns="0" bIns="0" anchor="t" anchorCtr="0">
            <a:spAutoFit/>
          </a:bodyPr>
          <a:lstStyle>
            <a:defPPr>
              <a:defRPr lang="es-ES"/>
            </a:defPPr>
            <a:lvl1pPr defTabSz="914400" eaLnBrk="0" fontAlgn="base" hangingPunct="0">
              <a:spcBef>
                <a:spcPts val="0"/>
              </a:spcBef>
              <a:spcAft>
                <a:spcPts val="0"/>
              </a:spcAft>
              <a:buClr>
                <a:srgbClr val="F67031"/>
              </a:buClr>
              <a:buSzPts val="3000"/>
              <a:defRPr sz="2000" b="1">
                <a:solidFill>
                  <a:srgbClr val="F5A623"/>
                </a:solidFill>
                <a:latin typeface="Arial Rounded MT Bold" panose="020F0704030504030204" pitchFamily="34" charset="0"/>
                <a:ea typeface="Nunito Sans"/>
                <a:cs typeface="Arial" panose="020B0604020202020204" pitchFamily="34" charset="0"/>
              </a:defRPr>
            </a:lvl1pPr>
            <a:lvl2pPr algn="ctr" eaLnBrk="0" fontAlgn="base" hangingPunct="0">
              <a:spcBef>
                <a:spcPct val="0"/>
              </a:spcBef>
              <a:spcAft>
                <a:spcPct val="0"/>
              </a:spcAft>
              <a:defRPr sz="4400">
                <a:latin typeface="Calibri" pitchFamily="34" charset="0"/>
              </a:defRPr>
            </a:lvl2pPr>
            <a:lvl3pPr algn="ctr" eaLnBrk="0" fontAlgn="base" hangingPunct="0">
              <a:spcBef>
                <a:spcPct val="0"/>
              </a:spcBef>
              <a:spcAft>
                <a:spcPct val="0"/>
              </a:spcAft>
              <a:defRPr sz="4400">
                <a:latin typeface="Calibri" pitchFamily="34" charset="0"/>
              </a:defRPr>
            </a:lvl3pPr>
            <a:lvl4pPr algn="ctr" eaLnBrk="0" fontAlgn="base" hangingPunct="0">
              <a:spcBef>
                <a:spcPct val="0"/>
              </a:spcBef>
              <a:spcAft>
                <a:spcPct val="0"/>
              </a:spcAft>
              <a:defRPr sz="4400">
                <a:latin typeface="Calibri" pitchFamily="34" charset="0"/>
              </a:defRPr>
            </a:lvl4pPr>
            <a:lvl5pPr algn="ctr" eaLnBrk="0" fontAlgn="base" hangingPunct="0">
              <a:spcBef>
                <a:spcPct val="0"/>
              </a:spcBef>
              <a:spcAft>
                <a:spcPct val="0"/>
              </a:spcAft>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es-ES" sz="1500" dirty="0">
                <a:solidFill>
                  <a:schemeClr val="bg1"/>
                </a:solidFill>
                <a:latin typeface="+mn-lt"/>
                <a:sym typeface="Nunito Sans"/>
              </a:rPr>
              <a:t>PREGUNTAS FRECUENTES</a:t>
            </a:r>
          </a:p>
        </p:txBody>
      </p:sp>
      <p:sp>
        <p:nvSpPr>
          <p:cNvPr id="2" name="CuadroTexto 1">
            <a:extLst>
              <a:ext uri="{FF2B5EF4-FFF2-40B4-BE49-F238E27FC236}">
                <a16:creationId xmlns:a16="http://schemas.microsoft.com/office/drawing/2014/main" id="{BBEC092F-F0CD-440A-D1C5-43B33078D441}"/>
              </a:ext>
            </a:extLst>
          </p:cNvPr>
          <p:cNvSpPr txBox="1"/>
          <p:nvPr/>
        </p:nvSpPr>
        <p:spPr>
          <a:xfrm>
            <a:off x="467468" y="1268760"/>
            <a:ext cx="4248000" cy="4278094"/>
          </a:xfrm>
          <a:prstGeom prst="rect">
            <a:avLst/>
          </a:prstGeom>
          <a:noFill/>
        </p:spPr>
        <p:txBody>
          <a:bodyPr wrap="square" rtlCol="0">
            <a:spAutoFit/>
          </a:bodyPr>
          <a:lstStyle/>
          <a:p>
            <a:r>
              <a:rPr lang="es-ES" sz="1200" b="1" dirty="0">
                <a:solidFill>
                  <a:schemeClr val="bg1"/>
                </a:solidFill>
                <a:highlight>
                  <a:srgbClr val="B7B7B7"/>
                </a:highlight>
              </a:rPr>
              <a:t>¿CÓMO SE ELABORA Y APRUEBA </a:t>
            </a:r>
            <a:br>
              <a:rPr lang="es-ES" sz="1200" b="1" dirty="0">
                <a:solidFill>
                  <a:schemeClr val="bg1"/>
                </a:solidFill>
                <a:highlight>
                  <a:srgbClr val="B7B7B7"/>
                </a:highlight>
              </a:rPr>
            </a:br>
            <a:r>
              <a:rPr lang="es-ES" sz="1200" b="1" dirty="0">
                <a:solidFill>
                  <a:schemeClr val="bg1"/>
                </a:solidFill>
                <a:highlight>
                  <a:srgbClr val="B7B7B7"/>
                </a:highlight>
              </a:rPr>
              <a:t>EL PRESUPUESTO MUNICIPAL?</a:t>
            </a:r>
          </a:p>
          <a:p>
            <a:pPr algn="just"/>
            <a:endParaRPr lang="es-ES" sz="1100" dirty="0"/>
          </a:p>
          <a:p>
            <a:pPr algn="just">
              <a:spcAft>
                <a:spcPts val="600"/>
              </a:spcAft>
            </a:pPr>
            <a:r>
              <a:rPr lang="es-ES" sz="1100" dirty="0"/>
              <a:t>El proceso de elaboración y aprobación del Presupuesto municipal incluye las siguientes fases:</a:t>
            </a:r>
          </a:p>
          <a:p>
            <a:pPr algn="just">
              <a:spcAft>
                <a:spcPts val="600"/>
              </a:spcAft>
            </a:pPr>
            <a:r>
              <a:rPr lang="es-ES" sz="1100" dirty="0"/>
              <a:t>1.- El gobierno municipal elabora el borrador del Presupuesto.</a:t>
            </a:r>
          </a:p>
          <a:p>
            <a:pPr algn="just">
              <a:spcAft>
                <a:spcPts val="600"/>
              </a:spcAft>
            </a:pPr>
            <a:r>
              <a:rPr lang="es-ES" sz="1100" dirty="0"/>
              <a:t>2.- Los grupos políticos representados en el Pleno presentan sus enmiendas.</a:t>
            </a:r>
          </a:p>
          <a:p>
            <a:pPr algn="just">
              <a:spcAft>
                <a:spcPts val="600"/>
              </a:spcAft>
            </a:pPr>
            <a:r>
              <a:rPr lang="es-ES" sz="1100" dirty="0"/>
              <a:t>3.- El Pleno debate las enmiendas y aprueba el Presupuesto de manera inicial.</a:t>
            </a:r>
          </a:p>
          <a:p>
            <a:pPr algn="just">
              <a:spcAft>
                <a:spcPts val="600"/>
              </a:spcAft>
            </a:pPr>
            <a:r>
              <a:rPr lang="es-ES" sz="1100" dirty="0"/>
              <a:t>4.- El Presupuesto se somete a exposición pública durante 15 días. Durante este período, cualquier persona o entidad puede presentar reclamaciones al Presupuesto si considera que se ha incumplido algún aspecto formal o que existe una clara insuficiencia de los ingresos con relación a los gastos presupuestados o bien de estos gastos respecto a las necesidades para las que están previstos.</a:t>
            </a:r>
          </a:p>
          <a:p>
            <a:pPr algn="just">
              <a:spcAft>
                <a:spcPts val="600"/>
              </a:spcAft>
            </a:pPr>
            <a:r>
              <a:rPr lang="es-ES" sz="1100" dirty="0"/>
              <a:t>5.- Si se presentan reclamaciones, el Pleno tiene que resolverlas en el plazo de 1 mes. Una vez resueltas las mismas, el Presupuesto queda aprobado.</a:t>
            </a:r>
          </a:p>
          <a:p>
            <a:pPr algn="just">
              <a:spcAft>
                <a:spcPts val="600"/>
              </a:spcAft>
            </a:pPr>
            <a:r>
              <a:rPr lang="es-ES" sz="1100" dirty="0"/>
              <a:t>6.- Se publica un resumen en el Boletín Oficial de xxxx y el documento completo en la web municipal.</a:t>
            </a:r>
          </a:p>
        </p:txBody>
      </p:sp>
      <p:sp>
        <p:nvSpPr>
          <p:cNvPr id="3" name="CuadroTexto 2">
            <a:extLst>
              <a:ext uri="{FF2B5EF4-FFF2-40B4-BE49-F238E27FC236}">
                <a16:creationId xmlns:a16="http://schemas.microsoft.com/office/drawing/2014/main" id="{C311B9EC-5C42-7F95-2C90-7E98D6DA8BD2}"/>
              </a:ext>
            </a:extLst>
          </p:cNvPr>
          <p:cNvSpPr txBox="1"/>
          <p:nvPr/>
        </p:nvSpPr>
        <p:spPr>
          <a:xfrm>
            <a:off x="5241032" y="1268760"/>
            <a:ext cx="4248000" cy="2662267"/>
          </a:xfrm>
          <a:prstGeom prst="rect">
            <a:avLst/>
          </a:prstGeom>
          <a:noFill/>
        </p:spPr>
        <p:txBody>
          <a:bodyPr wrap="square" rtlCol="0">
            <a:spAutoFit/>
          </a:bodyPr>
          <a:lstStyle/>
          <a:p>
            <a:pPr algn="just"/>
            <a:r>
              <a:rPr lang="es-ES" sz="1200" b="1" dirty="0">
                <a:solidFill>
                  <a:schemeClr val="bg1"/>
                </a:solidFill>
                <a:highlight>
                  <a:srgbClr val="B7B7B7"/>
                </a:highlight>
              </a:rPr>
              <a:t>¿PUEDO PARTICIPAR COMO VECINA O VECINO </a:t>
            </a:r>
            <a:br>
              <a:rPr lang="es-ES" sz="1200" b="1" dirty="0">
                <a:solidFill>
                  <a:schemeClr val="bg1"/>
                </a:solidFill>
                <a:highlight>
                  <a:srgbClr val="B7B7B7"/>
                </a:highlight>
              </a:rPr>
            </a:br>
            <a:r>
              <a:rPr lang="es-ES" sz="1200" b="1" dirty="0">
                <a:solidFill>
                  <a:schemeClr val="bg1"/>
                </a:solidFill>
                <a:highlight>
                  <a:srgbClr val="B7B7B7"/>
                </a:highlight>
              </a:rPr>
              <a:t>EN LA ELABORACIÓN DEL PRESUPUESTO?</a:t>
            </a:r>
          </a:p>
          <a:p>
            <a:pPr algn="just"/>
            <a:endParaRPr lang="es-ES" sz="1100" dirty="0"/>
          </a:p>
          <a:p>
            <a:pPr algn="just"/>
            <a:r>
              <a:rPr lang="es-ES" sz="1100" dirty="0"/>
              <a:t>Sí. La Ley 2/2016 de Instituciones Locales de Euskadi establece que las entidades locales vascas llevarán a cabo procesos de consulta o deliberación pública para definir decisiones o aspectos puntuales en relación a los gastos que incluye el Presupuesto. A este proceso se le suele denominar </a:t>
            </a:r>
            <a:r>
              <a:rPr lang="es-ES" sz="1100" b="1" dirty="0"/>
              <a:t>“Presupuestos Participativos” </a:t>
            </a:r>
            <a:r>
              <a:rPr lang="es-ES" sz="1100" dirty="0"/>
              <a:t>o</a:t>
            </a:r>
            <a:r>
              <a:rPr lang="es-ES" sz="1100" b="1" dirty="0"/>
              <a:t> “Presupuestos Abiertos”</a:t>
            </a:r>
            <a:r>
              <a:rPr lang="es-ES" sz="1100" dirty="0"/>
              <a:t>.</a:t>
            </a:r>
            <a:r>
              <a:rPr lang="es-ES" sz="1100" b="1" dirty="0"/>
              <a:t> </a:t>
            </a:r>
          </a:p>
          <a:p>
            <a:pPr algn="just"/>
            <a:endParaRPr lang="es-ES" sz="1100" dirty="0"/>
          </a:p>
          <a:p>
            <a:pPr algn="just"/>
            <a:r>
              <a:rPr lang="es-ES" sz="1100" dirty="0"/>
              <a:t>Lo más habitual es que la ciudadanía participe en la decisión sobre el destino de una parte del Presupuesto a través de un proceso que se desarrolla en 2 fases: una primera de presentación de proyectos y una segunda de priorización popular de los mismos.</a:t>
            </a:r>
          </a:p>
        </p:txBody>
      </p:sp>
    </p:spTree>
    <p:extLst>
      <p:ext uri="{BB962C8B-B14F-4D97-AF65-F5344CB8AC3E}">
        <p14:creationId xmlns:p14="http://schemas.microsoft.com/office/powerpoint/2010/main" val="42855421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F65BF9-1414-6469-3DD7-AEF77DFA2157}"/>
            </a:ext>
          </a:extLst>
        </p:cNvPr>
        <p:cNvGrpSpPr/>
        <p:nvPr/>
      </p:nvGrpSpPr>
      <p:grpSpPr>
        <a:xfrm>
          <a:off x="0" y="0"/>
          <a:ext cx="0" cy="0"/>
          <a:chOff x="0" y="0"/>
          <a:chExt cx="0" cy="0"/>
        </a:xfrm>
      </p:grpSpPr>
      <p:sp>
        <p:nvSpPr>
          <p:cNvPr id="33" name="Shape 91">
            <a:extLst>
              <a:ext uri="{FF2B5EF4-FFF2-40B4-BE49-F238E27FC236}">
                <a16:creationId xmlns:a16="http://schemas.microsoft.com/office/drawing/2014/main" id="{3AC3F144-028F-BF05-235B-6B091F73FCCB}"/>
              </a:ext>
            </a:extLst>
          </p:cNvPr>
          <p:cNvSpPr txBox="1">
            <a:spLocks/>
          </p:cNvSpPr>
          <p:nvPr/>
        </p:nvSpPr>
        <p:spPr>
          <a:xfrm>
            <a:off x="502920" y="360000"/>
            <a:ext cx="8784976" cy="230832"/>
          </a:xfrm>
          <a:prstGeom prst="rect">
            <a:avLst/>
          </a:prstGeom>
        </p:spPr>
        <p:txBody>
          <a:bodyPr spcFirstLastPara="1" wrap="square" lIns="0" tIns="0" rIns="0" bIns="0" anchor="t" anchorCtr="0">
            <a:spAutoFit/>
          </a:bodyPr>
          <a:lstStyle>
            <a:defPPr>
              <a:defRPr lang="es-ES"/>
            </a:defPPr>
            <a:lvl1pPr defTabSz="914400" eaLnBrk="0" fontAlgn="base" hangingPunct="0">
              <a:spcBef>
                <a:spcPts val="0"/>
              </a:spcBef>
              <a:spcAft>
                <a:spcPts val="0"/>
              </a:spcAft>
              <a:buClr>
                <a:srgbClr val="F67031"/>
              </a:buClr>
              <a:buSzPts val="3000"/>
              <a:defRPr sz="2000" b="1">
                <a:solidFill>
                  <a:srgbClr val="F5A623"/>
                </a:solidFill>
                <a:latin typeface="Arial Rounded MT Bold" panose="020F0704030504030204" pitchFamily="34" charset="0"/>
                <a:ea typeface="Nunito Sans"/>
                <a:cs typeface="Arial" panose="020B0604020202020204" pitchFamily="34" charset="0"/>
              </a:defRPr>
            </a:lvl1pPr>
            <a:lvl2pPr algn="ctr" eaLnBrk="0" fontAlgn="base" hangingPunct="0">
              <a:spcBef>
                <a:spcPct val="0"/>
              </a:spcBef>
              <a:spcAft>
                <a:spcPct val="0"/>
              </a:spcAft>
              <a:defRPr sz="4400">
                <a:latin typeface="Calibri" pitchFamily="34" charset="0"/>
              </a:defRPr>
            </a:lvl2pPr>
            <a:lvl3pPr algn="ctr" eaLnBrk="0" fontAlgn="base" hangingPunct="0">
              <a:spcBef>
                <a:spcPct val="0"/>
              </a:spcBef>
              <a:spcAft>
                <a:spcPct val="0"/>
              </a:spcAft>
              <a:defRPr sz="4400">
                <a:latin typeface="Calibri" pitchFamily="34" charset="0"/>
              </a:defRPr>
            </a:lvl3pPr>
            <a:lvl4pPr algn="ctr" eaLnBrk="0" fontAlgn="base" hangingPunct="0">
              <a:spcBef>
                <a:spcPct val="0"/>
              </a:spcBef>
              <a:spcAft>
                <a:spcPct val="0"/>
              </a:spcAft>
              <a:defRPr sz="4400">
                <a:latin typeface="Calibri" pitchFamily="34" charset="0"/>
              </a:defRPr>
            </a:lvl4pPr>
            <a:lvl5pPr algn="ctr" eaLnBrk="0" fontAlgn="base" hangingPunct="0">
              <a:spcBef>
                <a:spcPct val="0"/>
              </a:spcBef>
              <a:spcAft>
                <a:spcPct val="0"/>
              </a:spcAft>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es-ES" sz="1500" dirty="0">
                <a:solidFill>
                  <a:schemeClr val="bg1"/>
                </a:solidFill>
                <a:latin typeface="+mn-lt"/>
                <a:sym typeface="Nunito Sans"/>
              </a:rPr>
              <a:t>PREGUNTAS FRECUENTES</a:t>
            </a:r>
          </a:p>
        </p:txBody>
      </p:sp>
      <p:sp>
        <p:nvSpPr>
          <p:cNvPr id="2" name="CuadroTexto 1">
            <a:extLst>
              <a:ext uri="{FF2B5EF4-FFF2-40B4-BE49-F238E27FC236}">
                <a16:creationId xmlns:a16="http://schemas.microsoft.com/office/drawing/2014/main" id="{9E5FC3B2-7F82-8063-0059-7F0A0BED818E}"/>
              </a:ext>
            </a:extLst>
          </p:cNvPr>
          <p:cNvSpPr txBox="1"/>
          <p:nvPr/>
        </p:nvSpPr>
        <p:spPr>
          <a:xfrm>
            <a:off x="467468" y="1196752"/>
            <a:ext cx="4248000" cy="5216813"/>
          </a:xfrm>
          <a:prstGeom prst="rect">
            <a:avLst/>
          </a:prstGeom>
          <a:noFill/>
        </p:spPr>
        <p:txBody>
          <a:bodyPr wrap="square" rtlCol="0">
            <a:spAutoFit/>
          </a:bodyPr>
          <a:lstStyle/>
          <a:p>
            <a:r>
              <a:rPr lang="es-ES" sz="1200" b="1" dirty="0">
                <a:solidFill>
                  <a:schemeClr val="bg1"/>
                </a:solidFill>
                <a:highlight>
                  <a:srgbClr val="B7B7B7"/>
                </a:highlight>
              </a:rPr>
              <a:t>¿ES EL PRESUPUESTO UN DOCUMENTO INAMOVIBLE?</a:t>
            </a:r>
          </a:p>
          <a:p>
            <a:pPr algn="just"/>
            <a:endParaRPr lang="es-ES" sz="1100" dirty="0"/>
          </a:p>
          <a:p>
            <a:pPr algn="just"/>
            <a:r>
              <a:rPr lang="es-ES" sz="1100" dirty="0"/>
              <a:t>No. El presupuesto no es estático. Es un plan que se va actualizando y adaptando para asegurar que los recursos se utilicen de la mejor manera posible durante todo el año, para responder así a nuevas necesidades y oportunidades, a los cambios en la situación financiera del municipio… </a:t>
            </a:r>
          </a:p>
          <a:p>
            <a:pPr algn="just"/>
            <a:endParaRPr lang="es-ES" sz="1100" dirty="0"/>
          </a:p>
          <a:p>
            <a:pPr algn="just">
              <a:spcAft>
                <a:spcPts val="1200"/>
              </a:spcAft>
            </a:pPr>
            <a:r>
              <a:rPr lang="es-ES" sz="1100" dirty="0"/>
              <a:t>Las modificaciones en el Presupuesto deben ser aprobadas por el Pleno y pueden consistir en transferencias de crédito entre partidas, ampliaciones del importe disponible, inclusión de nuevas fuentes de financiación… Estas modificaciones deben hacerse públicas.</a:t>
            </a:r>
          </a:p>
          <a:p>
            <a:r>
              <a:rPr lang="es-ES" sz="1200" b="1" dirty="0">
                <a:solidFill>
                  <a:schemeClr val="bg1"/>
                </a:solidFill>
                <a:highlight>
                  <a:srgbClr val="B7B7B7"/>
                </a:highlight>
              </a:rPr>
              <a:t>¿DEBE ESTAR EQUILIBRADO </a:t>
            </a:r>
            <a:br>
              <a:rPr lang="es-ES" sz="1200" b="1" dirty="0">
                <a:solidFill>
                  <a:schemeClr val="bg1"/>
                </a:solidFill>
                <a:highlight>
                  <a:srgbClr val="B7B7B7"/>
                </a:highlight>
              </a:rPr>
            </a:br>
            <a:r>
              <a:rPr lang="es-ES" sz="1200" b="1" dirty="0">
                <a:solidFill>
                  <a:schemeClr val="bg1"/>
                </a:solidFill>
                <a:highlight>
                  <a:srgbClr val="B7B7B7"/>
                </a:highlight>
              </a:rPr>
              <a:t>EL PRESUPUESTO?</a:t>
            </a:r>
          </a:p>
          <a:p>
            <a:endParaRPr lang="es-ES" sz="1100" dirty="0"/>
          </a:p>
          <a:p>
            <a:pPr algn="just"/>
            <a:r>
              <a:rPr lang="es-ES" sz="1100" dirty="0"/>
              <a:t>Sí. El Presupuesto siempre debe estar equilibrado. </a:t>
            </a:r>
          </a:p>
          <a:p>
            <a:pPr algn="just"/>
            <a:endParaRPr lang="es-ES" sz="1100" dirty="0"/>
          </a:p>
          <a:p>
            <a:pPr algn="just"/>
            <a:r>
              <a:rPr lang="es-ES" sz="1100" dirty="0"/>
              <a:t>Si los ingresos previstos son mayores que los gastos previstos, se produce un superávit presupuestario, que puede dedicarse a amortizar deuda (si existe), realizar inversiones financieras… Si los ingresos previstos son menores que los gastos previstos, se produce un déficit presupuestario, que obligará al ayuntamiento a recurrir a endeudarse para poder prestar sus servicios y/o financiar sus inversiones. Hay que tener en cuenta que recurrir al endeudamiento hoy supone comprometer capacidad de gasto y/o inversión a futuro.</a:t>
            </a:r>
          </a:p>
        </p:txBody>
      </p:sp>
      <p:sp>
        <p:nvSpPr>
          <p:cNvPr id="3" name="CuadroTexto 2">
            <a:extLst>
              <a:ext uri="{FF2B5EF4-FFF2-40B4-BE49-F238E27FC236}">
                <a16:creationId xmlns:a16="http://schemas.microsoft.com/office/drawing/2014/main" id="{62EEC7E7-0BF4-64BC-C4F7-71EECC62B63A}"/>
              </a:ext>
            </a:extLst>
          </p:cNvPr>
          <p:cNvSpPr txBox="1"/>
          <p:nvPr/>
        </p:nvSpPr>
        <p:spPr>
          <a:xfrm>
            <a:off x="5241032" y="1268760"/>
            <a:ext cx="4248000" cy="4062651"/>
          </a:xfrm>
          <a:prstGeom prst="rect">
            <a:avLst/>
          </a:prstGeom>
          <a:noFill/>
        </p:spPr>
        <p:txBody>
          <a:bodyPr wrap="square" rtlCol="0">
            <a:spAutoFit/>
          </a:bodyPr>
          <a:lstStyle/>
          <a:p>
            <a:r>
              <a:rPr lang="es-ES" sz="1200" b="1" dirty="0">
                <a:solidFill>
                  <a:schemeClr val="bg1"/>
                </a:solidFill>
                <a:highlight>
                  <a:srgbClr val="B7B7B7"/>
                </a:highlight>
              </a:rPr>
              <a:t>¿QUÉ ES </a:t>
            </a:r>
            <a:r>
              <a:rPr lang="es-ES" sz="1200" b="1" dirty="0">
                <a:solidFill>
                  <a:schemeClr val="bg1"/>
                </a:solidFill>
                <a:highlight>
                  <a:srgbClr val="FFFF00"/>
                </a:highlight>
              </a:rPr>
              <a:t>UDALKUTXA / FONDO FORAL DE FINANCIACIÓN MUNICIPAL (FFFM) DE GIPUZKOA / FONDO FORAL DE FINANCIACIÓN DE LAS ENTIDADES LOCALES DE ÁLAVA (FOFEL)</a:t>
            </a:r>
            <a:r>
              <a:rPr lang="es-ES" sz="1200" b="1" dirty="0">
                <a:solidFill>
                  <a:schemeClr val="bg1"/>
                </a:solidFill>
                <a:highlight>
                  <a:srgbClr val="B7B7B7"/>
                </a:highlight>
              </a:rPr>
              <a:t>? ¿POR QUÉ ES TAN IMPORTANTE DENTRO DEL PRESUPUESTO?</a:t>
            </a:r>
          </a:p>
          <a:p>
            <a:endParaRPr lang="es-ES" sz="1100" dirty="0">
              <a:highlight>
                <a:srgbClr val="B7B7B7"/>
              </a:highlight>
            </a:endParaRPr>
          </a:p>
          <a:p>
            <a:pPr algn="just"/>
            <a:r>
              <a:rPr lang="es-ES" sz="1100" dirty="0"/>
              <a:t>El sistema fiscal propio de Euskadi, derivado de los derechos históricos de Álava, Bizkaia y Gipuzkoa, representa una de las características propias más destacadas de nuestro modelo de organización territorial. En nuestro caso son las Haciendas Forales las encargadas de recaudar la mayoría de los impuestos (IRPF, IVA, Impuesto sobre Sociedades…) necesarios para cubrir los gastos que conlleva la prestación de los servicios públicos en Euskadi (salud, educación, infraestructuras, protección  social, promoción económica, cultura…). A partir de esta recaudación, las Haciendas Forales distribuyen una gran parte de estos ingresos entre el Gobierno Vasco, los municipios y el Estado (a través de la figura del Cupo), empleando el resto en financiar las actividades derivadas de sus propias competencias.</a:t>
            </a:r>
          </a:p>
          <a:p>
            <a:pPr algn="just"/>
            <a:endParaRPr lang="es-ES" sz="1100" dirty="0"/>
          </a:p>
          <a:p>
            <a:pPr algn="just"/>
            <a:r>
              <a:rPr lang="es-ES" sz="1100" dirty="0" err="1">
                <a:highlight>
                  <a:srgbClr val="FFFF00"/>
                </a:highlight>
              </a:rPr>
              <a:t>Udalkutxa</a:t>
            </a:r>
            <a:r>
              <a:rPr lang="es-ES" sz="1100" dirty="0">
                <a:highlight>
                  <a:srgbClr val="FFFF00"/>
                </a:highlight>
              </a:rPr>
              <a:t>/FFFM/FOFEL</a:t>
            </a:r>
            <a:r>
              <a:rPr lang="es-ES" sz="1100" dirty="0"/>
              <a:t> es el fondo que regula la participación de los municipios del Territorio Histórico en esta recaudación, lo que lo convierte en la principal fuente de financiación municipal. </a:t>
            </a:r>
          </a:p>
        </p:txBody>
      </p:sp>
      <p:sp>
        <p:nvSpPr>
          <p:cNvPr id="4" name="Rectángulo: esquinas redondeadas 3">
            <a:extLst>
              <a:ext uri="{FF2B5EF4-FFF2-40B4-BE49-F238E27FC236}">
                <a16:creationId xmlns:a16="http://schemas.microsoft.com/office/drawing/2014/main" id="{15DDA2DB-F3B3-E2A0-198F-3C0EAF0FB308}"/>
              </a:ext>
            </a:extLst>
          </p:cNvPr>
          <p:cNvSpPr/>
          <p:nvPr/>
        </p:nvSpPr>
        <p:spPr>
          <a:xfrm>
            <a:off x="5385048" y="5445224"/>
            <a:ext cx="4392488" cy="564115"/>
          </a:xfrm>
          <a:prstGeom prst="roundRect">
            <a:avLst/>
          </a:prstGeom>
          <a:solidFill>
            <a:srgbClr val="A5002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300"/>
              </a:spcAft>
            </a:pPr>
            <a:r>
              <a:rPr lang="es-ES" sz="1000" dirty="0"/>
              <a:t>Utilizar el Fondo municipal que aplique en cada caso, en función del TH</a:t>
            </a:r>
          </a:p>
        </p:txBody>
      </p:sp>
    </p:spTree>
    <p:extLst>
      <p:ext uri="{BB962C8B-B14F-4D97-AF65-F5344CB8AC3E}">
        <p14:creationId xmlns:p14="http://schemas.microsoft.com/office/powerpoint/2010/main" val="4682076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DB72AD-031B-DC31-A9F8-79248EFCF27A}"/>
            </a:ext>
          </a:extLst>
        </p:cNvPr>
        <p:cNvGrpSpPr/>
        <p:nvPr/>
      </p:nvGrpSpPr>
      <p:grpSpPr>
        <a:xfrm>
          <a:off x="0" y="0"/>
          <a:ext cx="0" cy="0"/>
          <a:chOff x="0" y="0"/>
          <a:chExt cx="0" cy="0"/>
        </a:xfrm>
      </p:grpSpPr>
      <p:sp>
        <p:nvSpPr>
          <p:cNvPr id="33" name="Shape 91">
            <a:extLst>
              <a:ext uri="{FF2B5EF4-FFF2-40B4-BE49-F238E27FC236}">
                <a16:creationId xmlns:a16="http://schemas.microsoft.com/office/drawing/2014/main" id="{4EEE413C-0FD2-31D7-30BF-B02AF4E5A6FA}"/>
              </a:ext>
            </a:extLst>
          </p:cNvPr>
          <p:cNvSpPr txBox="1">
            <a:spLocks/>
          </p:cNvSpPr>
          <p:nvPr/>
        </p:nvSpPr>
        <p:spPr>
          <a:xfrm>
            <a:off x="502920" y="360000"/>
            <a:ext cx="8784976" cy="230832"/>
          </a:xfrm>
          <a:prstGeom prst="rect">
            <a:avLst/>
          </a:prstGeom>
        </p:spPr>
        <p:txBody>
          <a:bodyPr spcFirstLastPara="1" wrap="square" lIns="0" tIns="0" rIns="0" bIns="0" anchor="t" anchorCtr="0">
            <a:spAutoFit/>
          </a:bodyPr>
          <a:lstStyle>
            <a:defPPr>
              <a:defRPr lang="es-ES"/>
            </a:defPPr>
            <a:lvl1pPr defTabSz="914400" eaLnBrk="0" fontAlgn="base" hangingPunct="0">
              <a:spcBef>
                <a:spcPts val="0"/>
              </a:spcBef>
              <a:spcAft>
                <a:spcPts val="0"/>
              </a:spcAft>
              <a:buClr>
                <a:srgbClr val="F67031"/>
              </a:buClr>
              <a:buSzPts val="3000"/>
              <a:defRPr sz="2000" b="1">
                <a:solidFill>
                  <a:srgbClr val="F5A623"/>
                </a:solidFill>
                <a:latin typeface="Arial Rounded MT Bold" panose="020F0704030504030204" pitchFamily="34" charset="0"/>
                <a:ea typeface="Nunito Sans"/>
                <a:cs typeface="Arial" panose="020B0604020202020204" pitchFamily="34" charset="0"/>
              </a:defRPr>
            </a:lvl1pPr>
            <a:lvl2pPr algn="ctr" eaLnBrk="0" fontAlgn="base" hangingPunct="0">
              <a:spcBef>
                <a:spcPct val="0"/>
              </a:spcBef>
              <a:spcAft>
                <a:spcPct val="0"/>
              </a:spcAft>
              <a:defRPr sz="4400">
                <a:latin typeface="Calibri" pitchFamily="34" charset="0"/>
              </a:defRPr>
            </a:lvl2pPr>
            <a:lvl3pPr algn="ctr" eaLnBrk="0" fontAlgn="base" hangingPunct="0">
              <a:spcBef>
                <a:spcPct val="0"/>
              </a:spcBef>
              <a:spcAft>
                <a:spcPct val="0"/>
              </a:spcAft>
              <a:defRPr sz="4400">
                <a:latin typeface="Calibri" pitchFamily="34" charset="0"/>
              </a:defRPr>
            </a:lvl3pPr>
            <a:lvl4pPr algn="ctr" eaLnBrk="0" fontAlgn="base" hangingPunct="0">
              <a:spcBef>
                <a:spcPct val="0"/>
              </a:spcBef>
              <a:spcAft>
                <a:spcPct val="0"/>
              </a:spcAft>
              <a:defRPr sz="4400">
                <a:latin typeface="Calibri" pitchFamily="34" charset="0"/>
              </a:defRPr>
            </a:lvl4pPr>
            <a:lvl5pPr algn="ctr" eaLnBrk="0" fontAlgn="base" hangingPunct="0">
              <a:spcBef>
                <a:spcPct val="0"/>
              </a:spcBef>
              <a:spcAft>
                <a:spcPct val="0"/>
              </a:spcAft>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es-ES" sz="1500" dirty="0">
                <a:solidFill>
                  <a:schemeClr val="bg1"/>
                </a:solidFill>
                <a:latin typeface="+mn-lt"/>
                <a:sym typeface="Nunito Sans"/>
              </a:rPr>
              <a:t>PREGUNTAS FRECUENTES</a:t>
            </a:r>
          </a:p>
        </p:txBody>
      </p:sp>
      <p:sp>
        <p:nvSpPr>
          <p:cNvPr id="2" name="CuadroTexto 1">
            <a:extLst>
              <a:ext uri="{FF2B5EF4-FFF2-40B4-BE49-F238E27FC236}">
                <a16:creationId xmlns:a16="http://schemas.microsoft.com/office/drawing/2014/main" id="{612EF641-6B50-F320-BBE7-ADAA272326D0}"/>
              </a:ext>
            </a:extLst>
          </p:cNvPr>
          <p:cNvSpPr txBox="1"/>
          <p:nvPr/>
        </p:nvSpPr>
        <p:spPr>
          <a:xfrm>
            <a:off x="467468" y="1196752"/>
            <a:ext cx="4248000" cy="2385268"/>
          </a:xfrm>
          <a:prstGeom prst="rect">
            <a:avLst/>
          </a:prstGeom>
          <a:noFill/>
        </p:spPr>
        <p:txBody>
          <a:bodyPr wrap="square" rtlCol="0">
            <a:spAutoFit/>
          </a:bodyPr>
          <a:lstStyle/>
          <a:p>
            <a:r>
              <a:rPr lang="es-ES" sz="1200" b="1" dirty="0">
                <a:solidFill>
                  <a:schemeClr val="bg1"/>
                </a:solidFill>
                <a:highlight>
                  <a:srgbClr val="B7B7B7"/>
                </a:highlight>
              </a:rPr>
              <a:t>¿CÓMO SE CALCULA LA CONTRIBUCIÓN</a:t>
            </a:r>
          </a:p>
          <a:p>
            <a:r>
              <a:rPr lang="es-ES" sz="1200" b="1" dirty="0">
                <a:solidFill>
                  <a:schemeClr val="bg1"/>
                </a:solidFill>
                <a:highlight>
                  <a:srgbClr val="B7B7B7"/>
                </a:highlight>
              </a:rPr>
              <a:t>DEL PRESUPUESTO A LOS ODS?</a:t>
            </a:r>
          </a:p>
          <a:p>
            <a:endParaRPr lang="es-ES" sz="1100" dirty="0"/>
          </a:p>
          <a:p>
            <a:pPr algn="just">
              <a:spcAft>
                <a:spcPts val="600"/>
              </a:spcAft>
            </a:pPr>
            <a:r>
              <a:rPr lang="es-ES" sz="1100" dirty="0"/>
              <a:t>Para calcular cómo contribuye el Presupuesto municipal a los ODS, se procede de la siguiente forma:</a:t>
            </a:r>
          </a:p>
          <a:p>
            <a:pPr algn="just">
              <a:spcAft>
                <a:spcPts val="600"/>
              </a:spcAft>
            </a:pPr>
            <a:r>
              <a:rPr lang="es-ES" sz="1100" dirty="0"/>
              <a:t>1.- En primer lugar, se identifica a qué ODS (uno o varios) contribuye cada uno de los programas de gasto del Presupuesto.</a:t>
            </a:r>
          </a:p>
          <a:p>
            <a:pPr algn="just">
              <a:spcAft>
                <a:spcPts val="600"/>
              </a:spcAft>
            </a:pPr>
            <a:r>
              <a:rPr lang="es-ES" sz="1100" dirty="0"/>
              <a:t>2.- Si un programa de gasto contribuye a varios ODS, se distribuye esta contribución entre los diferentes ODS hasta sumar el 100%.</a:t>
            </a:r>
          </a:p>
          <a:p>
            <a:pPr algn="just">
              <a:spcAft>
                <a:spcPts val="600"/>
              </a:spcAft>
            </a:pPr>
            <a:r>
              <a:rPr lang="es-ES" sz="1100" dirty="0"/>
              <a:t>3.- Por último, se suman todas las contribuciones de cada ODS y se obtiene la tabla general.</a:t>
            </a:r>
          </a:p>
        </p:txBody>
      </p:sp>
      <p:sp>
        <p:nvSpPr>
          <p:cNvPr id="3" name="CuadroTexto 2">
            <a:extLst>
              <a:ext uri="{FF2B5EF4-FFF2-40B4-BE49-F238E27FC236}">
                <a16:creationId xmlns:a16="http://schemas.microsoft.com/office/drawing/2014/main" id="{8805192B-A810-19EF-2E9D-936A8A11F8C1}"/>
              </a:ext>
            </a:extLst>
          </p:cNvPr>
          <p:cNvSpPr txBox="1"/>
          <p:nvPr/>
        </p:nvSpPr>
        <p:spPr>
          <a:xfrm>
            <a:off x="5241032" y="1268760"/>
            <a:ext cx="4248000" cy="3970318"/>
          </a:xfrm>
          <a:prstGeom prst="rect">
            <a:avLst/>
          </a:prstGeom>
          <a:noFill/>
        </p:spPr>
        <p:txBody>
          <a:bodyPr wrap="square" rtlCol="0">
            <a:spAutoFit/>
          </a:bodyPr>
          <a:lstStyle/>
          <a:p>
            <a:r>
              <a:rPr lang="es-ES" sz="1200" b="1" dirty="0">
                <a:solidFill>
                  <a:schemeClr val="bg1"/>
                </a:solidFill>
                <a:highlight>
                  <a:srgbClr val="B7B7B7"/>
                </a:highlight>
              </a:rPr>
              <a:t>¿DÓNDE PUEDO ENCONTRAR INFORMACIÓN SOBRE LA EJECUCIÓN DEL PRESUPUESTO MUNICIPAL?</a:t>
            </a:r>
          </a:p>
          <a:p>
            <a:pPr algn="just"/>
            <a:endParaRPr lang="es-ES" sz="1100" dirty="0"/>
          </a:p>
          <a:p>
            <a:pPr algn="just">
              <a:spcAft>
                <a:spcPts val="300"/>
              </a:spcAft>
            </a:pPr>
            <a:r>
              <a:rPr lang="es-ES" sz="1100" dirty="0"/>
              <a:t>En el </a:t>
            </a:r>
            <a:r>
              <a:rPr lang="es-ES" sz="1100" b="1" dirty="0"/>
              <a:t>Portal municipal de Transparencia </a:t>
            </a:r>
            <a:r>
              <a:rPr lang="es-ES" sz="1100" dirty="0"/>
              <a:t>(www.xxx.xxx) se publica la siguiente información que permite profundizar en la ejecución del Presupuesto:</a:t>
            </a:r>
          </a:p>
          <a:p>
            <a:pPr marL="108000" indent="-108000" algn="just">
              <a:spcAft>
                <a:spcPts val="300"/>
              </a:spcAft>
              <a:buFont typeface="Wingdings" panose="05000000000000000000" pitchFamily="2" charset="2"/>
              <a:buChar char="§"/>
            </a:pPr>
            <a:r>
              <a:rPr lang="es-ES" sz="1100" b="1" dirty="0"/>
              <a:t>Informes periódicos de ejecución presupuestaria</a:t>
            </a:r>
            <a:r>
              <a:rPr lang="es-ES" sz="1100" dirty="0"/>
              <a:t>. Se publican a lo largo del ejercicio presupuestario y permiten ver cómo se están desarrollando los ingresos y gastos respecto a lo que estaba previsto.</a:t>
            </a:r>
          </a:p>
          <a:p>
            <a:pPr marL="108000" indent="-108000" algn="just">
              <a:spcAft>
                <a:spcPts val="300"/>
              </a:spcAft>
              <a:buFont typeface="Wingdings" panose="05000000000000000000" pitchFamily="2" charset="2"/>
              <a:buChar char="§"/>
            </a:pPr>
            <a:r>
              <a:rPr lang="es-ES" sz="1100" b="1" dirty="0"/>
              <a:t>Informe de cierre presupuestario</a:t>
            </a:r>
            <a:r>
              <a:rPr lang="es-ES" sz="1100" dirty="0"/>
              <a:t>. Permite comparar la foto inicial (el Presupuesto) con la foto final (la ejecución real del Presupuesto), una vez finalizado el ejercicio.</a:t>
            </a:r>
          </a:p>
          <a:p>
            <a:pPr marL="108000" indent="-108000" algn="just">
              <a:spcAft>
                <a:spcPts val="300"/>
              </a:spcAft>
              <a:buFont typeface="Wingdings" panose="05000000000000000000" pitchFamily="2" charset="2"/>
              <a:buChar char="§"/>
            </a:pPr>
            <a:r>
              <a:rPr lang="es-ES" sz="1100" b="1" dirty="0"/>
              <a:t>Cuentas anuales</a:t>
            </a:r>
            <a:r>
              <a:rPr lang="es-ES" sz="1100" dirty="0"/>
              <a:t>. Son similares a las cuentas anuales de una empresa. Permiten comprender cómo ha sido el desarrollo del ejercicio y cuál es la situación patrimonial y financiera del Ayuntamiento.</a:t>
            </a:r>
          </a:p>
          <a:p>
            <a:pPr marL="108000" indent="-108000" algn="just">
              <a:buFont typeface="Wingdings" panose="05000000000000000000" pitchFamily="2" charset="2"/>
              <a:buChar char="§"/>
            </a:pPr>
            <a:r>
              <a:rPr lang="es-ES" sz="1100" b="1" dirty="0"/>
              <a:t>Contratos, convenios y encomiendas de gestión realizadas y subvenciones concedidas</a:t>
            </a:r>
            <a:r>
              <a:rPr lang="es-ES" sz="1100" dirty="0"/>
              <a:t>. Permiten conocer cómo se formaliza una parte importante del gasto presupuestario y quiénes son los agentes y personas a los que éste se destina.  </a:t>
            </a:r>
          </a:p>
          <a:p>
            <a:endParaRPr lang="es-ES" sz="1100" dirty="0"/>
          </a:p>
        </p:txBody>
      </p:sp>
    </p:spTree>
    <p:extLst>
      <p:ext uri="{BB962C8B-B14F-4D97-AF65-F5344CB8AC3E}">
        <p14:creationId xmlns:p14="http://schemas.microsoft.com/office/powerpoint/2010/main" val="6445141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196326-4CC2-F5CF-A651-9FDC21F8BC2E}"/>
            </a:ext>
          </a:extLst>
        </p:cNvPr>
        <p:cNvGrpSpPr/>
        <p:nvPr/>
      </p:nvGrpSpPr>
      <p:grpSpPr>
        <a:xfrm>
          <a:off x="0" y="0"/>
          <a:ext cx="0" cy="0"/>
          <a:chOff x="0" y="0"/>
          <a:chExt cx="0" cy="0"/>
        </a:xfrm>
      </p:grpSpPr>
      <p:sp>
        <p:nvSpPr>
          <p:cNvPr id="33" name="Shape 91">
            <a:extLst>
              <a:ext uri="{FF2B5EF4-FFF2-40B4-BE49-F238E27FC236}">
                <a16:creationId xmlns:a16="http://schemas.microsoft.com/office/drawing/2014/main" id="{3AC1D13F-8989-5241-46AD-BDAE6E929054}"/>
              </a:ext>
            </a:extLst>
          </p:cNvPr>
          <p:cNvSpPr txBox="1">
            <a:spLocks/>
          </p:cNvSpPr>
          <p:nvPr/>
        </p:nvSpPr>
        <p:spPr>
          <a:xfrm>
            <a:off x="502920" y="360000"/>
            <a:ext cx="8784976" cy="230832"/>
          </a:xfrm>
          <a:prstGeom prst="rect">
            <a:avLst/>
          </a:prstGeom>
        </p:spPr>
        <p:txBody>
          <a:bodyPr spcFirstLastPara="1" wrap="square" lIns="0" tIns="0" rIns="0" bIns="0" anchor="t" anchorCtr="0">
            <a:spAutoFit/>
          </a:bodyPr>
          <a:lstStyle>
            <a:defPPr>
              <a:defRPr lang="es-ES"/>
            </a:defPPr>
            <a:lvl1pPr defTabSz="914400" eaLnBrk="0" fontAlgn="base" hangingPunct="0">
              <a:spcBef>
                <a:spcPts val="0"/>
              </a:spcBef>
              <a:spcAft>
                <a:spcPts val="0"/>
              </a:spcAft>
              <a:buClr>
                <a:srgbClr val="F67031"/>
              </a:buClr>
              <a:buSzPts val="3000"/>
              <a:defRPr sz="2000" b="1">
                <a:solidFill>
                  <a:srgbClr val="F5A623"/>
                </a:solidFill>
                <a:latin typeface="Arial Rounded MT Bold" panose="020F0704030504030204" pitchFamily="34" charset="0"/>
                <a:ea typeface="Nunito Sans"/>
                <a:cs typeface="Arial" panose="020B0604020202020204" pitchFamily="34" charset="0"/>
              </a:defRPr>
            </a:lvl1pPr>
            <a:lvl2pPr algn="ctr" eaLnBrk="0" fontAlgn="base" hangingPunct="0">
              <a:spcBef>
                <a:spcPct val="0"/>
              </a:spcBef>
              <a:spcAft>
                <a:spcPct val="0"/>
              </a:spcAft>
              <a:defRPr sz="4400">
                <a:latin typeface="Calibri" pitchFamily="34" charset="0"/>
              </a:defRPr>
            </a:lvl2pPr>
            <a:lvl3pPr algn="ctr" eaLnBrk="0" fontAlgn="base" hangingPunct="0">
              <a:spcBef>
                <a:spcPct val="0"/>
              </a:spcBef>
              <a:spcAft>
                <a:spcPct val="0"/>
              </a:spcAft>
              <a:defRPr sz="4400">
                <a:latin typeface="Calibri" pitchFamily="34" charset="0"/>
              </a:defRPr>
            </a:lvl3pPr>
            <a:lvl4pPr algn="ctr" eaLnBrk="0" fontAlgn="base" hangingPunct="0">
              <a:spcBef>
                <a:spcPct val="0"/>
              </a:spcBef>
              <a:spcAft>
                <a:spcPct val="0"/>
              </a:spcAft>
              <a:defRPr sz="4400">
                <a:latin typeface="Calibri" pitchFamily="34" charset="0"/>
              </a:defRPr>
            </a:lvl4pPr>
            <a:lvl5pPr algn="ctr" eaLnBrk="0" fontAlgn="base" hangingPunct="0">
              <a:spcBef>
                <a:spcPct val="0"/>
              </a:spcBef>
              <a:spcAft>
                <a:spcPct val="0"/>
              </a:spcAft>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es-ES" sz="1500" dirty="0">
                <a:solidFill>
                  <a:schemeClr val="bg1"/>
                </a:solidFill>
                <a:latin typeface="+mn-lt"/>
                <a:sym typeface="Nunito Sans"/>
              </a:rPr>
              <a:t>PRESENTACIÓN</a:t>
            </a:r>
          </a:p>
        </p:txBody>
      </p:sp>
      <p:sp>
        <p:nvSpPr>
          <p:cNvPr id="2" name="CuadroTexto 1">
            <a:extLst>
              <a:ext uri="{FF2B5EF4-FFF2-40B4-BE49-F238E27FC236}">
                <a16:creationId xmlns:a16="http://schemas.microsoft.com/office/drawing/2014/main" id="{70F8E9AF-4ED2-C093-EBEE-9E1D5DE7DF3F}"/>
              </a:ext>
            </a:extLst>
          </p:cNvPr>
          <p:cNvSpPr txBox="1"/>
          <p:nvPr/>
        </p:nvSpPr>
        <p:spPr>
          <a:xfrm>
            <a:off x="467468" y="1268760"/>
            <a:ext cx="4248000" cy="4154984"/>
          </a:xfrm>
          <a:prstGeom prst="rect">
            <a:avLst/>
          </a:prstGeom>
          <a:noFill/>
        </p:spPr>
        <p:txBody>
          <a:bodyPr wrap="square" rtlCol="0">
            <a:spAutoFit/>
          </a:bodyPr>
          <a:lstStyle/>
          <a:p>
            <a:pPr algn="just"/>
            <a:r>
              <a:rPr lang="es-ES" sz="1200" dirty="0"/>
              <a:t>El Presupuesto municipal es la hoja de ruta que detalla cómo se distribuyen los recursos a gestionar por el Ayuntamiento durante el año. </a:t>
            </a:r>
          </a:p>
          <a:p>
            <a:pPr algn="just"/>
            <a:endParaRPr lang="es-ES" sz="1200" dirty="0"/>
          </a:p>
          <a:p>
            <a:pPr algn="just"/>
            <a:r>
              <a:rPr lang="es-ES" sz="1200" dirty="0"/>
              <a:t>El Presupuesto se elabora con el objetivo de satisfacer las necesidades de las y los vecinos, asegurando la prestación de servicios municipales de calidad y promoviendo el desarrollo sostenible del municipio. Es un documento esencial, no solo para guiar la propia gestión municipal, sino también para la vida del municipio, ya que en el mismo se incluyen las inversiones a realizar para mejorar el municipio, el gasto asignado para poder prestar los servicios dirigidos a la ciudadanía, las subvenciones a conceder a las personas con mayores necesidades de apoyo y a las entidades sociales… Y también la forma en la que se financian estas inversiones y gastos.</a:t>
            </a:r>
          </a:p>
          <a:p>
            <a:pPr algn="just"/>
            <a:endParaRPr lang="es-ES" sz="1200" dirty="0"/>
          </a:p>
          <a:p>
            <a:pPr algn="just"/>
            <a:r>
              <a:rPr lang="es-ES" sz="1200" dirty="0"/>
              <a:t>El Presupuesto municipal es dinero público que en última instancia proviene de los impuestos, tasas… que pagan ciudadanía y empresas y es, por tanto, de todas y todos. Por eso es importante que las vecinas y vecinos puedan conocer y comprender el Presupuesto.</a:t>
            </a:r>
          </a:p>
        </p:txBody>
      </p:sp>
      <p:sp>
        <p:nvSpPr>
          <p:cNvPr id="3" name="CuadroTexto 2">
            <a:extLst>
              <a:ext uri="{FF2B5EF4-FFF2-40B4-BE49-F238E27FC236}">
                <a16:creationId xmlns:a16="http://schemas.microsoft.com/office/drawing/2014/main" id="{AA7F3BDC-D29A-E314-C4FB-C66985C91175}"/>
              </a:ext>
            </a:extLst>
          </p:cNvPr>
          <p:cNvSpPr txBox="1"/>
          <p:nvPr/>
        </p:nvSpPr>
        <p:spPr>
          <a:xfrm>
            <a:off x="5241032" y="1268760"/>
            <a:ext cx="4248000" cy="2862322"/>
          </a:xfrm>
          <a:prstGeom prst="rect">
            <a:avLst/>
          </a:prstGeom>
          <a:noFill/>
        </p:spPr>
        <p:txBody>
          <a:bodyPr wrap="square" rtlCol="0">
            <a:spAutoFit/>
          </a:bodyPr>
          <a:lstStyle/>
          <a:p>
            <a:pPr algn="just"/>
            <a:r>
              <a:rPr lang="es-ES" sz="1200" b="1" dirty="0"/>
              <a:t>Este documento ofrece la posibilidad de acercarse de una forma sencilla al Presupuesto municipal del año 2026</a:t>
            </a:r>
            <a:r>
              <a:rPr lang="es-ES" sz="1200" dirty="0"/>
              <a:t>. Además, se incluye una visión del Presupuesto desde la óptica de los Objetivos de Desarrollo Sostenible que permite comprender el Presupuesto desde las diferentes dimensiones del desarrollo sostenible (desarrollo social, desarrollo económico, sostenibilidad ambiental, gobernanza, cultura), así como identificar cómo está contribuyendo nuestro municipio a la Agenda 2030 global.</a:t>
            </a:r>
          </a:p>
          <a:p>
            <a:pPr algn="just"/>
            <a:endParaRPr lang="es-ES" sz="1200" dirty="0"/>
          </a:p>
          <a:p>
            <a:pPr algn="just"/>
            <a:r>
              <a:rPr lang="es-ES" sz="1200" dirty="0"/>
              <a:t>En cualquier caso, </a:t>
            </a:r>
            <a:r>
              <a:rPr lang="es-ES" sz="1200" b="1" dirty="0"/>
              <a:t>si se desea profundizar en el conocimiento del Presupuesto municipal 2026, en la web www.xxx.xxx está disponible la versión completa del mismo</a:t>
            </a:r>
            <a:r>
              <a:rPr lang="es-ES" sz="1200" dirty="0"/>
              <a:t>.</a:t>
            </a:r>
          </a:p>
        </p:txBody>
      </p:sp>
    </p:spTree>
    <p:extLst>
      <p:ext uri="{BB962C8B-B14F-4D97-AF65-F5344CB8AC3E}">
        <p14:creationId xmlns:p14="http://schemas.microsoft.com/office/powerpoint/2010/main" val="33488651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49CB5930-73C7-5B10-CB6C-F0BF9D8D0FC5}"/>
              </a:ext>
            </a:extLst>
          </p:cNvPr>
          <p:cNvPicPr>
            <a:picLocks noChangeAspect="1"/>
          </p:cNvPicPr>
          <p:nvPr/>
        </p:nvPicPr>
        <p:blipFill rotWithShape="1">
          <a:blip r:embed="rId2"/>
          <a:srcRect t="4434"/>
          <a:stretch/>
        </p:blipFill>
        <p:spPr>
          <a:xfrm>
            <a:off x="2000672" y="1124744"/>
            <a:ext cx="5752222" cy="4903517"/>
          </a:xfrm>
          <a:prstGeom prst="rect">
            <a:avLst/>
          </a:prstGeom>
        </p:spPr>
      </p:pic>
      <p:sp>
        <p:nvSpPr>
          <p:cNvPr id="4" name="Shape 91">
            <a:extLst>
              <a:ext uri="{FF2B5EF4-FFF2-40B4-BE49-F238E27FC236}">
                <a16:creationId xmlns:a16="http://schemas.microsoft.com/office/drawing/2014/main" id="{00CCD274-3FEB-F594-E5EC-3104EDD99217}"/>
              </a:ext>
            </a:extLst>
          </p:cNvPr>
          <p:cNvSpPr txBox="1">
            <a:spLocks/>
          </p:cNvSpPr>
          <p:nvPr/>
        </p:nvSpPr>
        <p:spPr>
          <a:xfrm>
            <a:off x="480217" y="332656"/>
            <a:ext cx="8784976" cy="230832"/>
          </a:xfrm>
          <a:prstGeom prst="rect">
            <a:avLst/>
          </a:prstGeom>
        </p:spPr>
        <p:txBody>
          <a:bodyPr spcFirstLastPara="1" wrap="square" lIns="0" tIns="0" rIns="0" bIns="0" anchor="t" anchorCtr="0">
            <a:spAutoFit/>
          </a:bodyPr>
          <a:lstStyle>
            <a:defPPr>
              <a:defRPr lang="es-ES"/>
            </a:defPPr>
            <a:lvl1pPr defTabSz="914400" eaLnBrk="0" fontAlgn="base" hangingPunct="0">
              <a:spcBef>
                <a:spcPts val="0"/>
              </a:spcBef>
              <a:spcAft>
                <a:spcPts val="0"/>
              </a:spcAft>
              <a:buClr>
                <a:srgbClr val="F67031"/>
              </a:buClr>
              <a:buSzPts val="3000"/>
              <a:defRPr sz="2000" b="1">
                <a:solidFill>
                  <a:srgbClr val="F5A623"/>
                </a:solidFill>
                <a:latin typeface="Arial Rounded MT Bold" panose="020F0704030504030204" pitchFamily="34" charset="0"/>
                <a:ea typeface="Nunito Sans"/>
                <a:cs typeface="Arial" panose="020B0604020202020204" pitchFamily="34" charset="0"/>
              </a:defRPr>
            </a:lvl1pPr>
            <a:lvl2pPr algn="ctr" eaLnBrk="0" fontAlgn="base" hangingPunct="0">
              <a:spcBef>
                <a:spcPct val="0"/>
              </a:spcBef>
              <a:spcAft>
                <a:spcPct val="0"/>
              </a:spcAft>
              <a:defRPr sz="4400">
                <a:latin typeface="Calibri" pitchFamily="34" charset="0"/>
              </a:defRPr>
            </a:lvl2pPr>
            <a:lvl3pPr algn="ctr" eaLnBrk="0" fontAlgn="base" hangingPunct="0">
              <a:spcBef>
                <a:spcPct val="0"/>
              </a:spcBef>
              <a:spcAft>
                <a:spcPct val="0"/>
              </a:spcAft>
              <a:defRPr sz="4400">
                <a:latin typeface="Calibri" pitchFamily="34" charset="0"/>
              </a:defRPr>
            </a:lvl3pPr>
            <a:lvl4pPr algn="ctr" eaLnBrk="0" fontAlgn="base" hangingPunct="0">
              <a:spcBef>
                <a:spcPct val="0"/>
              </a:spcBef>
              <a:spcAft>
                <a:spcPct val="0"/>
              </a:spcAft>
              <a:defRPr sz="4400">
                <a:latin typeface="Calibri" pitchFamily="34" charset="0"/>
              </a:defRPr>
            </a:lvl4pPr>
            <a:lvl5pPr algn="ctr" eaLnBrk="0" fontAlgn="base" hangingPunct="0">
              <a:spcBef>
                <a:spcPct val="0"/>
              </a:spcBef>
              <a:spcAft>
                <a:spcPct val="0"/>
              </a:spcAft>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es-ES" sz="1500" dirty="0">
                <a:solidFill>
                  <a:schemeClr val="bg1"/>
                </a:solidFill>
                <a:latin typeface="+mn-lt"/>
                <a:sym typeface="Nunito Sans"/>
              </a:rPr>
              <a:t>INGRESOS</a:t>
            </a:r>
          </a:p>
        </p:txBody>
      </p:sp>
      <p:sp>
        <p:nvSpPr>
          <p:cNvPr id="2" name="Rectángulo: esquinas redondeadas 1">
            <a:extLst>
              <a:ext uri="{FF2B5EF4-FFF2-40B4-BE49-F238E27FC236}">
                <a16:creationId xmlns:a16="http://schemas.microsoft.com/office/drawing/2014/main" id="{14227ABE-D67B-9BFF-97E7-5AF01AE4FAFF}"/>
              </a:ext>
            </a:extLst>
          </p:cNvPr>
          <p:cNvSpPr/>
          <p:nvPr/>
        </p:nvSpPr>
        <p:spPr>
          <a:xfrm>
            <a:off x="8121352" y="1412776"/>
            <a:ext cx="1512169" cy="1149664"/>
          </a:xfrm>
          <a:prstGeom prst="roundRect">
            <a:avLst/>
          </a:prstGeom>
          <a:solidFill>
            <a:srgbClr val="A5002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000" dirty="0"/>
              <a:t>Modelo a adaptar a cada realidad concreta</a:t>
            </a:r>
          </a:p>
        </p:txBody>
      </p:sp>
    </p:spTree>
    <p:extLst>
      <p:ext uri="{BB962C8B-B14F-4D97-AF65-F5344CB8AC3E}">
        <p14:creationId xmlns:p14="http://schemas.microsoft.com/office/powerpoint/2010/main" val="17883400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38D72F-C78E-BE9B-462B-124122F6AA40}"/>
            </a:ext>
          </a:extLst>
        </p:cNvPr>
        <p:cNvGrpSpPr/>
        <p:nvPr/>
      </p:nvGrpSpPr>
      <p:grpSpPr>
        <a:xfrm>
          <a:off x="0" y="0"/>
          <a:ext cx="0" cy="0"/>
          <a:chOff x="0" y="0"/>
          <a:chExt cx="0" cy="0"/>
        </a:xfrm>
      </p:grpSpPr>
      <p:sp>
        <p:nvSpPr>
          <p:cNvPr id="4" name="Shape 91">
            <a:extLst>
              <a:ext uri="{FF2B5EF4-FFF2-40B4-BE49-F238E27FC236}">
                <a16:creationId xmlns:a16="http://schemas.microsoft.com/office/drawing/2014/main" id="{8C68781E-0D9F-840D-109F-F24FD8D0603C}"/>
              </a:ext>
            </a:extLst>
          </p:cNvPr>
          <p:cNvSpPr txBox="1">
            <a:spLocks/>
          </p:cNvSpPr>
          <p:nvPr/>
        </p:nvSpPr>
        <p:spPr>
          <a:xfrm>
            <a:off x="488950" y="332656"/>
            <a:ext cx="8784976" cy="230832"/>
          </a:xfrm>
          <a:prstGeom prst="rect">
            <a:avLst/>
          </a:prstGeom>
        </p:spPr>
        <p:txBody>
          <a:bodyPr spcFirstLastPara="1" wrap="square" lIns="0" tIns="0" rIns="0" bIns="0" anchor="t" anchorCtr="0">
            <a:spAutoFit/>
          </a:bodyPr>
          <a:lstStyle>
            <a:defPPr>
              <a:defRPr lang="es-ES"/>
            </a:defPPr>
            <a:lvl1pPr defTabSz="914400" eaLnBrk="0" fontAlgn="base" hangingPunct="0">
              <a:spcBef>
                <a:spcPts val="0"/>
              </a:spcBef>
              <a:spcAft>
                <a:spcPts val="0"/>
              </a:spcAft>
              <a:buClr>
                <a:srgbClr val="F67031"/>
              </a:buClr>
              <a:buSzPts val="3000"/>
              <a:defRPr sz="2000" b="1">
                <a:solidFill>
                  <a:srgbClr val="F5A623"/>
                </a:solidFill>
                <a:latin typeface="Arial Rounded MT Bold" panose="020F0704030504030204" pitchFamily="34" charset="0"/>
                <a:ea typeface="Nunito Sans"/>
                <a:cs typeface="Arial" panose="020B0604020202020204" pitchFamily="34" charset="0"/>
              </a:defRPr>
            </a:lvl1pPr>
            <a:lvl2pPr algn="ctr" eaLnBrk="0" fontAlgn="base" hangingPunct="0">
              <a:spcBef>
                <a:spcPct val="0"/>
              </a:spcBef>
              <a:spcAft>
                <a:spcPct val="0"/>
              </a:spcAft>
              <a:defRPr sz="4400">
                <a:latin typeface="Calibri" pitchFamily="34" charset="0"/>
              </a:defRPr>
            </a:lvl2pPr>
            <a:lvl3pPr algn="ctr" eaLnBrk="0" fontAlgn="base" hangingPunct="0">
              <a:spcBef>
                <a:spcPct val="0"/>
              </a:spcBef>
              <a:spcAft>
                <a:spcPct val="0"/>
              </a:spcAft>
              <a:defRPr sz="4400">
                <a:latin typeface="Calibri" pitchFamily="34" charset="0"/>
              </a:defRPr>
            </a:lvl3pPr>
            <a:lvl4pPr algn="ctr" eaLnBrk="0" fontAlgn="base" hangingPunct="0">
              <a:spcBef>
                <a:spcPct val="0"/>
              </a:spcBef>
              <a:spcAft>
                <a:spcPct val="0"/>
              </a:spcAft>
              <a:defRPr sz="4400">
                <a:latin typeface="Calibri" pitchFamily="34" charset="0"/>
              </a:defRPr>
            </a:lvl4pPr>
            <a:lvl5pPr algn="ctr" eaLnBrk="0" fontAlgn="base" hangingPunct="0">
              <a:spcBef>
                <a:spcPct val="0"/>
              </a:spcBef>
              <a:spcAft>
                <a:spcPct val="0"/>
              </a:spcAft>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es-ES" sz="1500" dirty="0">
                <a:solidFill>
                  <a:schemeClr val="bg1"/>
                </a:solidFill>
                <a:latin typeface="+mn-lt"/>
                <a:sym typeface="Nunito Sans"/>
              </a:rPr>
              <a:t>GASTOS</a:t>
            </a:r>
            <a:r>
              <a:rPr lang="es-ES" sz="1500" b="0" dirty="0">
                <a:solidFill>
                  <a:schemeClr val="bg1"/>
                </a:solidFill>
                <a:latin typeface="+mn-lt"/>
                <a:sym typeface="Nunito Sans"/>
              </a:rPr>
              <a:t> (POR </a:t>
            </a:r>
            <a:r>
              <a:rPr lang="es-ES" sz="1500" dirty="0">
                <a:solidFill>
                  <a:schemeClr val="bg1"/>
                </a:solidFill>
                <a:latin typeface="+mn-lt"/>
                <a:sym typeface="Nunito Sans"/>
              </a:rPr>
              <a:t>TIPO</a:t>
            </a:r>
            <a:r>
              <a:rPr lang="es-ES" sz="1500" b="0" dirty="0">
                <a:solidFill>
                  <a:schemeClr val="bg1"/>
                </a:solidFill>
                <a:latin typeface="+mn-lt"/>
                <a:sym typeface="Nunito Sans"/>
              </a:rPr>
              <a:t> DE GASTO)</a:t>
            </a:r>
          </a:p>
        </p:txBody>
      </p:sp>
      <p:pic>
        <p:nvPicPr>
          <p:cNvPr id="5" name="Imagen 4">
            <a:extLst>
              <a:ext uri="{FF2B5EF4-FFF2-40B4-BE49-F238E27FC236}">
                <a16:creationId xmlns:a16="http://schemas.microsoft.com/office/drawing/2014/main" id="{21772A1C-A8A0-ED73-F7B8-56F7ED5709CB}"/>
              </a:ext>
            </a:extLst>
          </p:cNvPr>
          <p:cNvPicPr>
            <a:picLocks noChangeAspect="1"/>
          </p:cNvPicPr>
          <p:nvPr/>
        </p:nvPicPr>
        <p:blipFill rotWithShape="1">
          <a:blip r:embed="rId2"/>
          <a:srcRect t="4698"/>
          <a:stretch/>
        </p:blipFill>
        <p:spPr>
          <a:xfrm>
            <a:off x="2172603" y="1196975"/>
            <a:ext cx="6452805" cy="4928244"/>
          </a:xfrm>
          <a:prstGeom prst="rect">
            <a:avLst/>
          </a:prstGeom>
        </p:spPr>
      </p:pic>
      <p:sp>
        <p:nvSpPr>
          <p:cNvPr id="2" name="Rectángulo: esquinas redondeadas 1">
            <a:extLst>
              <a:ext uri="{FF2B5EF4-FFF2-40B4-BE49-F238E27FC236}">
                <a16:creationId xmlns:a16="http://schemas.microsoft.com/office/drawing/2014/main" id="{FB13499A-7BCB-5EB6-83A4-3F59A168A7DE}"/>
              </a:ext>
            </a:extLst>
          </p:cNvPr>
          <p:cNvSpPr/>
          <p:nvPr/>
        </p:nvSpPr>
        <p:spPr>
          <a:xfrm>
            <a:off x="8121352" y="1412776"/>
            <a:ext cx="1512169" cy="1149664"/>
          </a:xfrm>
          <a:prstGeom prst="roundRect">
            <a:avLst/>
          </a:prstGeom>
          <a:solidFill>
            <a:srgbClr val="A5002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000" dirty="0"/>
              <a:t>Modelo a adaptar a cada realidad concreta</a:t>
            </a:r>
          </a:p>
        </p:txBody>
      </p:sp>
    </p:spTree>
    <p:extLst>
      <p:ext uri="{BB962C8B-B14F-4D97-AF65-F5344CB8AC3E}">
        <p14:creationId xmlns:p14="http://schemas.microsoft.com/office/powerpoint/2010/main" val="39073363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CC776F-69DE-7106-778C-AA61391858DF}"/>
            </a:ext>
          </a:extLst>
        </p:cNvPr>
        <p:cNvGrpSpPr/>
        <p:nvPr/>
      </p:nvGrpSpPr>
      <p:grpSpPr>
        <a:xfrm>
          <a:off x="0" y="0"/>
          <a:ext cx="0" cy="0"/>
          <a:chOff x="0" y="0"/>
          <a:chExt cx="0" cy="0"/>
        </a:xfrm>
      </p:grpSpPr>
      <p:sp>
        <p:nvSpPr>
          <p:cNvPr id="4" name="Shape 91">
            <a:extLst>
              <a:ext uri="{FF2B5EF4-FFF2-40B4-BE49-F238E27FC236}">
                <a16:creationId xmlns:a16="http://schemas.microsoft.com/office/drawing/2014/main" id="{00384D15-1768-0A3E-939B-B530EDF4CC36}"/>
              </a:ext>
            </a:extLst>
          </p:cNvPr>
          <p:cNvSpPr txBox="1">
            <a:spLocks/>
          </p:cNvSpPr>
          <p:nvPr/>
        </p:nvSpPr>
        <p:spPr>
          <a:xfrm>
            <a:off x="488950" y="332656"/>
            <a:ext cx="8784976" cy="230832"/>
          </a:xfrm>
          <a:prstGeom prst="rect">
            <a:avLst/>
          </a:prstGeom>
        </p:spPr>
        <p:txBody>
          <a:bodyPr spcFirstLastPara="1" wrap="square" lIns="0" tIns="0" rIns="0" bIns="0" anchor="t" anchorCtr="0">
            <a:spAutoFit/>
          </a:bodyPr>
          <a:lstStyle>
            <a:defPPr>
              <a:defRPr lang="es-ES"/>
            </a:defPPr>
            <a:lvl1pPr defTabSz="914400" eaLnBrk="0" fontAlgn="base" hangingPunct="0">
              <a:spcBef>
                <a:spcPts val="0"/>
              </a:spcBef>
              <a:spcAft>
                <a:spcPts val="0"/>
              </a:spcAft>
              <a:buClr>
                <a:srgbClr val="F67031"/>
              </a:buClr>
              <a:buSzPts val="3000"/>
              <a:defRPr sz="2000" b="1">
                <a:solidFill>
                  <a:srgbClr val="F5A623"/>
                </a:solidFill>
                <a:latin typeface="Arial Rounded MT Bold" panose="020F0704030504030204" pitchFamily="34" charset="0"/>
                <a:ea typeface="Nunito Sans"/>
                <a:cs typeface="Arial" panose="020B0604020202020204" pitchFamily="34" charset="0"/>
              </a:defRPr>
            </a:lvl1pPr>
            <a:lvl2pPr algn="ctr" eaLnBrk="0" fontAlgn="base" hangingPunct="0">
              <a:spcBef>
                <a:spcPct val="0"/>
              </a:spcBef>
              <a:spcAft>
                <a:spcPct val="0"/>
              </a:spcAft>
              <a:defRPr sz="4400">
                <a:latin typeface="Calibri" pitchFamily="34" charset="0"/>
              </a:defRPr>
            </a:lvl2pPr>
            <a:lvl3pPr algn="ctr" eaLnBrk="0" fontAlgn="base" hangingPunct="0">
              <a:spcBef>
                <a:spcPct val="0"/>
              </a:spcBef>
              <a:spcAft>
                <a:spcPct val="0"/>
              </a:spcAft>
              <a:defRPr sz="4400">
                <a:latin typeface="Calibri" pitchFamily="34" charset="0"/>
              </a:defRPr>
            </a:lvl3pPr>
            <a:lvl4pPr algn="ctr" eaLnBrk="0" fontAlgn="base" hangingPunct="0">
              <a:spcBef>
                <a:spcPct val="0"/>
              </a:spcBef>
              <a:spcAft>
                <a:spcPct val="0"/>
              </a:spcAft>
              <a:defRPr sz="4400">
                <a:latin typeface="Calibri" pitchFamily="34" charset="0"/>
              </a:defRPr>
            </a:lvl4pPr>
            <a:lvl5pPr algn="ctr" eaLnBrk="0" fontAlgn="base" hangingPunct="0">
              <a:spcBef>
                <a:spcPct val="0"/>
              </a:spcBef>
              <a:spcAft>
                <a:spcPct val="0"/>
              </a:spcAft>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es-ES" sz="1500" b="0" dirty="0">
                <a:solidFill>
                  <a:schemeClr val="bg1"/>
                </a:solidFill>
                <a:latin typeface="+mn-lt"/>
                <a:sym typeface="Nunito Sans"/>
              </a:rPr>
              <a:t>PRINCIPALES </a:t>
            </a:r>
            <a:r>
              <a:rPr lang="es-ES" sz="1500" dirty="0">
                <a:solidFill>
                  <a:schemeClr val="bg1"/>
                </a:solidFill>
                <a:latin typeface="+mn-lt"/>
                <a:sym typeface="Nunito Sans"/>
              </a:rPr>
              <a:t>PROGRAMAS DE GASTO</a:t>
            </a:r>
          </a:p>
        </p:txBody>
      </p:sp>
      <p:pic>
        <p:nvPicPr>
          <p:cNvPr id="3" name="Imagen 2">
            <a:extLst>
              <a:ext uri="{FF2B5EF4-FFF2-40B4-BE49-F238E27FC236}">
                <a16:creationId xmlns:a16="http://schemas.microsoft.com/office/drawing/2014/main" id="{54040CAC-39F6-1F18-7BB7-E42FA6791338}"/>
              </a:ext>
            </a:extLst>
          </p:cNvPr>
          <p:cNvPicPr>
            <a:picLocks noChangeAspect="1"/>
          </p:cNvPicPr>
          <p:nvPr/>
        </p:nvPicPr>
        <p:blipFill>
          <a:blip r:embed="rId2"/>
          <a:stretch>
            <a:fillRect/>
          </a:stretch>
        </p:blipFill>
        <p:spPr>
          <a:xfrm>
            <a:off x="488503" y="1268760"/>
            <a:ext cx="8913440" cy="4905383"/>
          </a:xfrm>
          <a:prstGeom prst="rect">
            <a:avLst/>
          </a:prstGeom>
        </p:spPr>
      </p:pic>
      <p:sp>
        <p:nvSpPr>
          <p:cNvPr id="5" name="Rectángulo: esquinas redondeadas 4">
            <a:extLst>
              <a:ext uri="{FF2B5EF4-FFF2-40B4-BE49-F238E27FC236}">
                <a16:creationId xmlns:a16="http://schemas.microsoft.com/office/drawing/2014/main" id="{7D041C8A-4243-4720-F39A-A92FC4F9201A}"/>
              </a:ext>
            </a:extLst>
          </p:cNvPr>
          <p:cNvSpPr/>
          <p:nvPr/>
        </p:nvSpPr>
        <p:spPr>
          <a:xfrm>
            <a:off x="8121352" y="1412776"/>
            <a:ext cx="1512169" cy="1149664"/>
          </a:xfrm>
          <a:prstGeom prst="roundRect">
            <a:avLst/>
          </a:prstGeom>
          <a:solidFill>
            <a:srgbClr val="A5002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000" dirty="0"/>
              <a:t>Modelo a adaptar a cada realidad concreta</a:t>
            </a:r>
          </a:p>
        </p:txBody>
      </p:sp>
    </p:spTree>
    <p:extLst>
      <p:ext uri="{BB962C8B-B14F-4D97-AF65-F5344CB8AC3E}">
        <p14:creationId xmlns:p14="http://schemas.microsoft.com/office/powerpoint/2010/main" val="751074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495B8A-96A7-7C12-6FE3-E3768E9D753A}"/>
            </a:ext>
          </a:extLst>
        </p:cNvPr>
        <p:cNvGrpSpPr/>
        <p:nvPr/>
      </p:nvGrpSpPr>
      <p:grpSpPr>
        <a:xfrm>
          <a:off x="0" y="0"/>
          <a:ext cx="0" cy="0"/>
          <a:chOff x="0" y="0"/>
          <a:chExt cx="0" cy="0"/>
        </a:xfrm>
      </p:grpSpPr>
      <p:sp>
        <p:nvSpPr>
          <p:cNvPr id="4" name="Shape 91">
            <a:extLst>
              <a:ext uri="{FF2B5EF4-FFF2-40B4-BE49-F238E27FC236}">
                <a16:creationId xmlns:a16="http://schemas.microsoft.com/office/drawing/2014/main" id="{F2AE920C-D0ED-0083-5681-CA0DFF3DB562}"/>
              </a:ext>
            </a:extLst>
          </p:cNvPr>
          <p:cNvSpPr txBox="1">
            <a:spLocks/>
          </p:cNvSpPr>
          <p:nvPr/>
        </p:nvSpPr>
        <p:spPr>
          <a:xfrm>
            <a:off x="488950" y="332656"/>
            <a:ext cx="8784976" cy="230832"/>
          </a:xfrm>
          <a:prstGeom prst="rect">
            <a:avLst/>
          </a:prstGeom>
        </p:spPr>
        <p:txBody>
          <a:bodyPr spcFirstLastPara="1" wrap="square" lIns="0" tIns="0" rIns="0" bIns="0" anchor="t" anchorCtr="0">
            <a:spAutoFit/>
          </a:bodyPr>
          <a:lstStyle>
            <a:defPPr>
              <a:defRPr lang="es-ES"/>
            </a:defPPr>
            <a:lvl1pPr defTabSz="914400" eaLnBrk="0" fontAlgn="base" hangingPunct="0">
              <a:spcBef>
                <a:spcPts val="0"/>
              </a:spcBef>
              <a:spcAft>
                <a:spcPts val="0"/>
              </a:spcAft>
              <a:buClr>
                <a:srgbClr val="F67031"/>
              </a:buClr>
              <a:buSzPts val="3000"/>
              <a:defRPr sz="2000" b="1">
                <a:solidFill>
                  <a:srgbClr val="F5A623"/>
                </a:solidFill>
                <a:latin typeface="Arial Rounded MT Bold" panose="020F0704030504030204" pitchFamily="34" charset="0"/>
                <a:ea typeface="Nunito Sans"/>
                <a:cs typeface="Arial" panose="020B0604020202020204" pitchFamily="34" charset="0"/>
              </a:defRPr>
            </a:lvl1pPr>
            <a:lvl2pPr algn="ctr" eaLnBrk="0" fontAlgn="base" hangingPunct="0">
              <a:spcBef>
                <a:spcPct val="0"/>
              </a:spcBef>
              <a:spcAft>
                <a:spcPct val="0"/>
              </a:spcAft>
              <a:defRPr sz="4400">
                <a:latin typeface="Calibri" pitchFamily="34" charset="0"/>
              </a:defRPr>
            </a:lvl2pPr>
            <a:lvl3pPr algn="ctr" eaLnBrk="0" fontAlgn="base" hangingPunct="0">
              <a:spcBef>
                <a:spcPct val="0"/>
              </a:spcBef>
              <a:spcAft>
                <a:spcPct val="0"/>
              </a:spcAft>
              <a:defRPr sz="4400">
                <a:latin typeface="Calibri" pitchFamily="34" charset="0"/>
              </a:defRPr>
            </a:lvl3pPr>
            <a:lvl4pPr algn="ctr" eaLnBrk="0" fontAlgn="base" hangingPunct="0">
              <a:spcBef>
                <a:spcPct val="0"/>
              </a:spcBef>
              <a:spcAft>
                <a:spcPct val="0"/>
              </a:spcAft>
              <a:defRPr sz="4400">
                <a:latin typeface="Calibri" pitchFamily="34" charset="0"/>
              </a:defRPr>
            </a:lvl4pPr>
            <a:lvl5pPr algn="ctr" eaLnBrk="0" fontAlgn="base" hangingPunct="0">
              <a:spcBef>
                <a:spcPct val="0"/>
              </a:spcBef>
              <a:spcAft>
                <a:spcPct val="0"/>
              </a:spcAft>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es-ES" sz="1500" b="0" dirty="0">
                <a:solidFill>
                  <a:schemeClr val="bg1"/>
                </a:solidFill>
                <a:latin typeface="+mn-lt"/>
                <a:sym typeface="Nunito Sans"/>
              </a:rPr>
              <a:t>PRINCIPALES</a:t>
            </a:r>
            <a:r>
              <a:rPr lang="es-ES" sz="1500" dirty="0">
                <a:solidFill>
                  <a:schemeClr val="bg1"/>
                </a:solidFill>
                <a:latin typeface="+mn-lt"/>
                <a:sym typeface="Nunito Sans"/>
              </a:rPr>
              <a:t> INVERSIONES</a:t>
            </a:r>
          </a:p>
        </p:txBody>
      </p:sp>
      <p:sp>
        <p:nvSpPr>
          <p:cNvPr id="2" name="Rectángulo: esquinas redondeadas 1">
            <a:extLst>
              <a:ext uri="{FF2B5EF4-FFF2-40B4-BE49-F238E27FC236}">
                <a16:creationId xmlns:a16="http://schemas.microsoft.com/office/drawing/2014/main" id="{43C3268C-2A18-23CB-92C0-901EAAA1C78F}"/>
              </a:ext>
            </a:extLst>
          </p:cNvPr>
          <p:cNvSpPr/>
          <p:nvPr/>
        </p:nvSpPr>
        <p:spPr>
          <a:xfrm>
            <a:off x="8388687" y="3702176"/>
            <a:ext cx="1512169" cy="1656184"/>
          </a:xfrm>
          <a:prstGeom prst="roundRect">
            <a:avLst/>
          </a:prstGeom>
          <a:solidFill>
            <a:srgbClr val="A5002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000" dirty="0"/>
              <a:t>Modelo a adaptar </a:t>
            </a:r>
          </a:p>
          <a:p>
            <a:pPr algn="ctr"/>
            <a:r>
              <a:rPr lang="es-ES" sz="1000" dirty="0"/>
              <a:t>a cada realidad concreta</a:t>
            </a:r>
          </a:p>
          <a:p>
            <a:pPr algn="ctr"/>
            <a:endParaRPr lang="es-ES" sz="1000" dirty="0"/>
          </a:p>
          <a:p>
            <a:pPr algn="ctr"/>
            <a:r>
              <a:rPr lang="es-ES" sz="1000" dirty="0"/>
              <a:t>Es importante “bajar” a inversiones concretas</a:t>
            </a:r>
          </a:p>
        </p:txBody>
      </p:sp>
      <p:pic>
        <p:nvPicPr>
          <p:cNvPr id="7" name="Imagen 6">
            <a:extLst>
              <a:ext uri="{FF2B5EF4-FFF2-40B4-BE49-F238E27FC236}">
                <a16:creationId xmlns:a16="http://schemas.microsoft.com/office/drawing/2014/main" id="{D909FE68-9839-E570-1B77-E58EFEB7F889}"/>
              </a:ext>
            </a:extLst>
          </p:cNvPr>
          <p:cNvPicPr>
            <a:picLocks noChangeAspect="1"/>
          </p:cNvPicPr>
          <p:nvPr/>
        </p:nvPicPr>
        <p:blipFill>
          <a:blip r:embed="rId2"/>
          <a:stretch>
            <a:fillRect/>
          </a:stretch>
        </p:blipFill>
        <p:spPr>
          <a:xfrm>
            <a:off x="1577361" y="1196752"/>
            <a:ext cx="6811326" cy="5010849"/>
          </a:xfrm>
          <a:prstGeom prst="rect">
            <a:avLst/>
          </a:prstGeom>
        </p:spPr>
      </p:pic>
    </p:spTree>
    <p:extLst>
      <p:ext uri="{BB962C8B-B14F-4D97-AF65-F5344CB8AC3E}">
        <p14:creationId xmlns:p14="http://schemas.microsoft.com/office/powerpoint/2010/main" val="41021579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1A27E9-96D2-BB2F-B489-FFF2B739F947}"/>
            </a:ext>
          </a:extLst>
        </p:cNvPr>
        <p:cNvGrpSpPr/>
        <p:nvPr/>
      </p:nvGrpSpPr>
      <p:grpSpPr>
        <a:xfrm>
          <a:off x="0" y="0"/>
          <a:ext cx="0" cy="0"/>
          <a:chOff x="0" y="0"/>
          <a:chExt cx="0" cy="0"/>
        </a:xfrm>
      </p:grpSpPr>
      <p:sp>
        <p:nvSpPr>
          <p:cNvPr id="4" name="Shape 91">
            <a:extLst>
              <a:ext uri="{FF2B5EF4-FFF2-40B4-BE49-F238E27FC236}">
                <a16:creationId xmlns:a16="http://schemas.microsoft.com/office/drawing/2014/main" id="{5D1F28BB-FDC3-A1E9-D5E8-8607E0F0582C}"/>
              </a:ext>
            </a:extLst>
          </p:cNvPr>
          <p:cNvSpPr txBox="1">
            <a:spLocks/>
          </p:cNvSpPr>
          <p:nvPr/>
        </p:nvSpPr>
        <p:spPr>
          <a:xfrm>
            <a:off x="488950" y="332656"/>
            <a:ext cx="8784976" cy="230832"/>
          </a:xfrm>
          <a:prstGeom prst="rect">
            <a:avLst/>
          </a:prstGeom>
        </p:spPr>
        <p:txBody>
          <a:bodyPr spcFirstLastPara="1" wrap="square" lIns="0" tIns="0" rIns="0" bIns="0" anchor="t" anchorCtr="0">
            <a:spAutoFit/>
          </a:bodyPr>
          <a:lstStyle>
            <a:defPPr>
              <a:defRPr lang="es-ES"/>
            </a:defPPr>
            <a:lvl1pPr defTabSz="914400" eaLnBrk="0" fontAlgn="base" hangingPunct="0">
              <a:spcBef>
                <a:spcPts val="0"/>
              </a:spcBef>
              <a:spcAft>
                <a:spcPts val="0"/>
              </a:spcAft>
              <a:buClr>
                <a:srgbClr val="F67031"/>
              </a:buClr>
              <a:buSzPts val="3000"/>
              <a:defRPr sz="2000" b="1">
                <a:solidFill>
                  <a:srgbClr val="F5A623"/>
                </a:solidFill>
                <a:latin typeface="Arial Rounded MT Bold" panose="020F0704030504030204" pitchFamily="34" charset="0"/>
                <a:ea typeface="Nunito Sans"/>
                <a:cs typeface="Arial" panose="020B0604020202020204" pitchFamily="34" charset="0"/>
              </a:defRPr>
            </a:lvl1pPr>
            <a:lvl2pPr algn="ctr" eaLnBrk="0" fontAlgn="base" hangingPunct="0">
              <a:spcBef>
                <a:spcPct val="0"/>
              </a:spcBef>
              <a:spcAft>
                <a:spcPct val="0"/>
              </a:spcAft>
              <a:defRPr sz="4400">
                <a:latin typeface="Calibri" pitchFamily="34" charset="0"/>
              </a:defRPr>
            </a:lvl2pPr>
            <a:lvl3pPr algn="ctr" eaLnBrk="0" fontAlgn="base" hangingPunct="0">
              <a:spcBef>
                <a:spcPct val="0"/>
              </a:spcBef>
              <a:spcAft>
                <a:spcPct val="0"/>
              </a:spcAft>
              <a:defRPr sz="4400">
                <a:latin typeface="Calibri" pitchFamily="34" charset="0"/>
              </a:defRPr>
            </a:lvl3pPr>
            <a:lvl4pPr algn="ctr" eaLnBrk="0" fontAlgn="base" hangingPunct="0">
              <a:spcBef>
                <a:spcPct val="0"/>
              </a:spcBef>
              <a:spcAft>
                <a:spcPct val="0"/>
              </a:spcAft>
              <a:defRPr sz="4400">
                <a:latin typeface="Calibri" pitchFamily="34" charset="0"/>
              </a:defRPr>
            </a:lvl4pPr>
            <a:lvl5pPr algn="ctr" eaLnBrk="0" fontAlgn="base" hangingPunct="0">
              <a:spcBef>
                <a:spcPct val="0"/>
              </a:spcBef>
              <a:spcAft>
                <a:spcPct val="0"/>
              </a:spcAft>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es-ES" sz="1500" dirty="0">
                <a:solidFill>
                  <a:schemeClr val="bg1"/>
                </a:solidFill>
                <a:latin typeface="+mn-lt"/>
                <a:sym typeface="Nunito Sans"/>
              </a:rPr>
              <a:t>SUBVENCIONES Y AYUDAS</a:t>
            </a:r>
          </a:p>
        </p:txBody>
      </p:sp>
      <p:pic>
        <p:nvPicPr>
          <p:cNvPr id="3" name="Imagen 2">
            <a:extLst>
              <a:ext uri="{FF2B5EF4-FFF2-40B4-BE49-F238E27FC236}">
                <a16:creationId xmlns:a16="http://schemas.microsoft.com/office/drawing/2014/main" id="{2D6C2E30-71D5-0C91-8C84-7357FF76C3FE}"/>
              </a:ext>
            </a:extLst>
          </p:cNvPr>
          <p:cNvPicPr>
            <a:picLocks noChangeAspect="1"/>
          </p:cNvPicPr>
          <p:nvPr/>
        </p:nvPicPr>
        <p:blipFill rotWithShape="1">
          <a:blip r:embed="rId2"/>
          <a:srcRect t="3468"/>
          <a:stretch/>
        </p:blipFill>
        <p:spPr>
          <a:xfrm>
            <a:off x="200472" y="1399976"/>
            <a:ext cx="8932706" cy="4780263"/>
          </a:xfrm>
          <a:prstGeom prst="rect">
            <a:avLst/>
          </a:prstGeom>
        </p:spPr>
      </p:pic>
      <p:sp>
        <p:nvSpPr>
          <p:cNvPr id="2" name="Rectángulo: esquinas redondeadas 1">
            <a:extLst>
              <a:ext uri="{FF2B5EF4-FFF2-40B4-BE49-F238E27FC236}">
                <a16:creationId xmlns:a16="http://schemas.microsoft.com/office/drawing/2014/main" id="{E10F00C4-4F61-AB1D-0F24-6E5E3DB0D13B}"/>
              </a:ext>
            </a:extLst>
          </p:cNvPr>
          <p:cNvSpPr/>
          <p:nvPr/>
        </p:nvSpPr>
        <p:spPr>
          <a:xfrm>
            <a:off x="8121352" y="1412776"/>
            <a:ext cx="1512169" cy="2736304"/>
          </a:xfrm>
          <a:prstGeom prst="roundRect">
            <a:avLst/>
          </a:prstGeom>
          <a:solidFill>
            <a:srgbClr val="A5002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000" dirty="0"/>
              <a:t>Modelo a adaptar a cada realidad concreta</a:t>
            </a:r>
          </a:p>
          <a:p>
            <a:pPr algn="ctr"/>
            <a:endParaRPr lang="es-ES" sz="1000" dirty="0"/>
          </a:p>
          <a:p>
            <a:pPr algn="ctr"/>
            <a:r>
              <a:rPr lang="es-ES" sz="1000" dirty="0"/>
              <a:t>No es imprescindible, pero sí recomendable, distinguir </a:t>
            </a:r>
          </a:p>
          <a:p>
            <a:pPr algn="ctr"/>
            <a:r>
              <a:rPr lang="es-ES" sz="1000" dirty="0"/>
              <a:t>entre perfiles destinatarios de las subvenciones y ayudas </a:t>
            </a:r>
          </a:p>
        </p:txBody>
      </p:sp>
    </p:spTree>
    <p:extLst>
      <p:ext uri="{BB962C8B-B14F-4D97-AF65-F5344CB8AC3E}">
        <p14:creationId xmlns:p14="http://schemas.microsoft.com/office/powerpoint/2010/main" val="1120276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610EAB-5EDC-1EEC-7924-ACC896F83113}"/>
            </a:ext>
          </a:extLst>
        </p:cNvPr>
        <p:cNvGrpSpPr/>
        <p:nvPr/>
      </p:nvGrpSpPr>
      <p:grpSpPr>
        <a:xfrm>
          <a:off x="0" y="0"/>
          <a:ext cx="0" cy="0"/>
          <a:chOff x="0" y="0"/>
          <a:chExt cx="0" cy="0"/>
        </a:xfrm>
      </p:grpSpPr>
      <p:sp>
        <p:nvSpPr>
          <p:cNvPr id="4" name="Shape 91">
            <a:extLst>
              <a:ext uri="{FF2B5EF4-FFF2-40B4-BE49-F238E27FC236}">
                <a16:creationId xmlns:a16="http://schemas.microsoft.com/office/drawing/2014/main" id="{646C9097-8A76-053F-3E96-03392C60E036}"/>
              </a:ext>
            </a:extLst>
          </p:cNvPr>
          <p:cNvSpPr txBox="1">
            <a:spLocks/>
          </p:cNvSpPr>
          <p:nvPr/>
        </p:nvSpPr>
        <p:spPr>
          <a:xfrm>
            <a:off x="488504" y="231031"/>
            <a:ext cx="8784976" cy="461665"/>
          </a:xfrm>
          <a:prstGeom prst="rect">
            <a:avLst/>
          </a:prstGeom>
        </p:spPr>
        <p:txBody>
          <a:bodyPr spcFirstLastPara="1" wrap="square" lIns="0" tIns="0" rIns="0" bIns="0" anchor="t" anchorCtr="0">
            <a:spAutoFit/>
          </a:bodyPr>
          <a:lstStyle>
            <a:defPPr>
              <a:defRPr lang="es-ES"/>
            </a:defPPr>
            <a:lvl1pPr defTabSz="914400" eaLnBrk="0" fontAlgn="base" hangingPunct="0">
              <a:spcBef>
                <a:spcPts val="0"/>
              </a:spcBef>
              <a:spcAft>
                <a:spcPts val="0"/>
              </a:spcAft>
              <a:buClr>
                <a:srgbClr val="F67031"/>
              </a:buClr>
              <a:buSzPts val="3000"/>
              <a:defRPr sz="2000" b="1">
                <a:solidFill>
                  <a:srgbClr val="F5A623"/>
                </a:solidFill>
                <a:latin typeface="Arial Rounded MT Bold" panose="020F0704030504030204" pitchFamily="34" charset="0"/>
                <a:ea typeface="Nunito Sans"/>
                <a:cs typeface="Arial" panose="020B0604020202020204" pitchFamily="34" charset="0"/>
              </a:defRPr>
            </a:lvl1pPr>
            <a:lvl2pPr algn="ctr" eaLnBrk="0" fontAlgn="base" hangingPunct="0">
              <a:spcBef>
                <a:spcPct val="0"/>
              </a:spcBef>
              <a:spcAft>
                <a:spcPct val="0"/>
              </a:spcAft>
              <a:defRPr sz="4400">
                <a:latin typeface="Calibri" pitchFamily="34" charset="0"/>
              </a:defRPr>
            </a:lvl2pPr>
            <a:lvl3pPr algn="ctr" eaLnBrk="0" fontAlgn="base" hangingPunct="0">
              <a:spcBef>
                <a:spcPct val="0"/>
              </a:spcBef>
              <a:spcAft>
                <a:spcPct val="0"/>
              </a:spcAft>
              <a:defRPr sz="4400">
                <a:latin typeface="Calibri" pitchFamily="34" charset="0"/>
              </a:defRPr>
            </a:lvl3pPr>
            <a:lvl4pPr algn="ctr" eaLnBrk="0" fontAlgn="base" hangingPunct="0">
              <a:spcBef>
                <a:spcPct val="0"/>
              </a:spcBef>
              <a:spcAft>
                <a:spcPct val="0"/>
              </a:spcAft>
              <a:defRPr sz="4400">
                <a:latin typeface="Calibri" pitchFamily="34" charset="0"/>
              </a:defRPr>
            </a:lvl4pPr>
            <a:lvl5pPr algn="ctr" eaLnBrk="0" fontAlgn="base" hangingPunct="0">
              <a:spcBef>
                <a:spcPct val="0"/>
              </a:spcBef>
              <a:spcAft>
                <a:spcPct val="0"/>
              </a:spcAft>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es-ES" sz="1500" b="0" dirty="0">
                <a:solidFill>
                  <a:schemeClr val="bg1"/>
                </a:solidFill>
                <a:latin typeface="+mn-lt"/>
                <a:sym typeface="Nunito Sans"/>
              </a:rPr>
              <a:t>PRESUPUESTO QUE </a:t>
            </a:r>
            <a:r>
              <a:rPr lang="es-ES" sz="1500" dirty="0">
                <a:solidFill>
                  <a:schemeClr val="bg1"/>
                </a:solidFill>
                <a:latin typeface="+mn-lt"/>
                <a:sym typeface="Nunito Sans"/>
              </a:rPr>
              <a:t>SE GESTIONA A TRAVÉS </a:t>
            </a:r>
          </a:p>
          <a:p>
            <a:r>
              <a:rPr lang="es-ES" sz="1500" dirty="0">
                <a:solidFill>
                  <a:schemeClr val="bg1"/>
                </a:solidFill>
                <a:latin typeface="+mn-lt"/>
                <a:sym typeface="Nunito Sans"/>
              </a:rPr>
              <a:t>DE ENTIDADES SUPRAMUNICIPALES</a:t>
            </a:r>
          </a:p>
        </p:txBody>
      </p:sp>
      <p:pic>
        <p:nvPicPr>
          <p:cNvPr id="3" name="Imagen 2">
            <a:extLst>
              <a:ext uri="{FF2B5EF4-FFF2-40B4-BE49-F238E27FC236}">
                <a16:creationId xmlns:a16="http://schemas.microsoft.com/office/drawing/2014/main" id="{F6CFA1AE-402D-38E8-CBC0-26C7CF611B44}"/>
              </a:ext>
            </a:extLst>
          </p:cNvPr>
          <p:cNvPicPr>
            <a:picLocks noChangeAspect="1"/>
          </p:cNvPicPr>
          <p:nvPr/>
        </p:nvPicPr>
        <p:blipFill>
          <a:blip r:embed="rId2"/>
          <a:stretch>
            <a:fillRect/>
          </a:stretch>
        </p:blipFill>
        <p:spPr>
          <a:xfrm>
            <a:off x="488504" y="1268760"/>
            <a:ext cx="8784976" cy="4849307"/>
          </a:xfrm>
          <a:prstGeom prst="rect">
            <a:avLst/>
          </a:prstGeom>
        </p:spPr>
      </p:pic>
      <p:sp>
        <p:nvSpPr>
          <p:cNvPr id="2" name="Rectángulo: esquinas redondeadas 1">
            <a:extLst>
              <a:ext uri="{FF2B5EF4-FFF2-40B4-BE49-F238E27FC236}">
                <a16:creationId xmlns:a16="http://schemas.microsoft.com/office/drawing/2014/main" id="{74C6F813-FE03-9230-813B-4AB188361578}"/>
              </a:ext>
            </a:extLst>
          </p:cNvPr>
          <p:cNvSpPr/>
          <p:nvPr/>
        </p:nvSpPr>
        <p:spPr>
          <a:xfrm>
            <a:off x="416496" y="4653136"/>
            <a:ext cx="4248472" cy="1656184"/>
          </a:xfrm>
          <a:prstGeom prst="roundRect">
            <a:avLst/>
          </a:prstGeom>
          <a:solidFill>
            <a:srgbClr val="A5002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000" dirty="0"/>
              <a:t>Modelo a adaptar a cada realidad concreta</a:t>
            </a:r>
          </a:p>
          <a:p>
            <a:pPr algn="ctr"/>
            <a:endParaRPr lang="es-ES" sz="1000" dirty="0"/>
          </a:p>
          <a:p>
            <a:pPr algn="ctr"/>
            <a:r>
              <a:rPr lang="es-ES" sz="1000" dirty="0"/>
              <a:t>Se recomienda incluir solo los conceptos que realmente tienen que ver con gestión de servicios locales a través de entidades supramunicipales, como mancomunidades, agencias de desarrollo…, no las cuotas a entidades. Si una entidad gestiona varios servicios, se pueden indicar estos y su importe en la descripción</a:t>
            </a:r>
          </a:p>
        </p:txBody>
      </p:sp>
    </p:spTree>
    <p:extLst>
      <p:ext uri="{BB962C8B-B14F-4D97-AF65-F5344CB8AC3E}">
        <p14:creationId xmlns:p14="http://schemas.microsoft.com/office/powerpoint/2010/main" val="27242375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28E654-6BFE-480C-83C1-F34C12728489}"/>
            </a:ext>
          </a:extLst>
        </p:cNvPr>
        <p:cNvGrpSpPr/>
        <p:nvPr/>
      </p:nvGrpSpPr>
      <p:grpSpPr>
        <a:xfrm>
          <a:off x="0" y="0"/>
          <a:ext cx="0" cy="0"/>
          <a:chOff x="0" y="0"/>
          <a:chExt cx="0" cy="0"/>
        </a:xfrm>
      </p:grpSpPr>
      <p:sp>
        <p:nvSpPr>
          <p:cNvPr id="4" name="Shape 91">
            <a:extLst>
              <a:ext uri="{FF2B5EF4-FFF2-40B4-BE49-F238E27FC236}">
                <a16:creationId xmlns:a16="http://schemas.microsoft.com/office/drawing/2014/main" id="{F7F9F4C0-AD8F-533A-8276-6EB6D79764B3}"/>
              </a:ext>
            </a:extLst>
          </p:cNvPr>
          <p:cNvSpPr txBox="1">
            <a:spLocks/>
          </p:cNvSpPr>
          <p:nvPr/>
        </p:nvSpPr>
        <p:spPr>
          <a:xfrm>
            <a:off x="488950" y="188640"/>
            <a:ext cx="8784976" cy="461665"/>
          </a:xfrm>
          <a:prstGeom prst="rect">
            <a:avLst/>
          </a:prstGeom>
        </p:spPr>
        <p:txBody>
          <a:bodyPr spcFirstLastPara="1" wrap="square" lIns="0" tIns="0" rIns="0" bIns="0" anchor="t" anchorCtr="0">
            <a:spAutoFit/>
          </a:bodyPr>
          <a:lstStyle>
            <a:defPPr>
              <a:defRPr lang="es-ES"/>
            </a:defPPr>
            <a:lvl1pPr defTabSz="914400" eaLnBrk="0" fontAlgn="base" hangingPunct="0">
              <a:spcBef>
                <a:spcPts val="0"/>
              </a:spcBef>
              <a:spcAft>
                <a:spcPts val="0"/>
              </a:spcAft>
              <a:buClr>
                <a:srgbClr val="F67031"/>
              </a:buClr>
              <a:buSzPts val="3000"/>
              <a:defRPr sz="2000" b="1">
                <a:solidFill>
                  <a:srgbClr val="F5A623"/>
                </a:solidFill>
                <a:latin typeface="Arial Rounded MT Bold" panose="020F0704030504030204" pitchFamily="34" charset="0"/>
                <a:ea typeface="Nunito Sans"/>
                <a:cs typeface="Arial" panose="020B0604020202020204" pitchFamily="34" charset="0"/>
              </a:defRPr>
            </a:lvl1pPr>
            <a:lvl2pPr algn="ctr" eaLnBrk="0" fontAlgn="base" hangingPunct="0">
              <a:spcBef>
                <a:spcPct val="0"/>
              </a:spcBef>
              <a:spcAft>
                <a:spcPct val="0"/>
              </a:spcAft>
              <a:defRPr sz="4400">
                <a:latin typeface="Calibri" pitchFamily="34" charset="0"/>
              </a:defRPr>
            </a:lvl2pPr>
            <a:lvl3pPr algn="ctr" eaLnBrk="0" fontAlgn="base" hangingPunct="0">
              <a:spcBef>
                <a:spcPct val="0"/>
              </a:spcBef>
              <a:spcAft>
                <a:spcPct val="0"/>
              </a:spcAft>
              <a:defRPr sz="4400">
                <a:latin typeface="Calibri" pitchFamily="34" charset="0"/>
              </a:defRPr>
            </a:lvl3pPr>
            <a:lvl4pPr algn="ctr" eaLnBrk="0" fontAlgn="base" hangingPunct="0">
              <a:spcBef>
                <a:spcPct val="0"/>
              </a:spcBef>
              <a:spcAft>
                <a:spcPct val="0"/>
              </a:spcAft>
              <a:defRPr sz="4400">
                <a:latin typeface="Calibri" pitchFamily="34" charset="0"/>
              </a:defRPr>
            </a:lvl4pPr>
            <a:lvl5pPr algn="ctr" eaLnBrk="0" fontAlgn="base" hangingPunct="0">
              <a:spcBef>
                <a:spcPct val="0"/>
              </a:spcBef>
              <a:spcAft>
                <a:spcPct val="0"/>
              </a:spcAft>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es-ES" sz="1500" dirty="0">
                <a:solidFill>
                  <a:schemeClr val="bg1"/>
                </a:solidFill>
                <a:latin typeface="+mn-lt"/>
                <a:sym typeface="Nunito Sans"/>
              </a:rPr>
              <a:t>CONTRIBUCIÓN DEL PRESUPUESTO </a:t>
            </a:r>
            <a:br>
              <a:rPr lang="es-ES" sz="1500" b="0" dirty="0">
                <a:solidFill>
                  <a:schemeClr val="bg1"/>
                </a:solidFill>
                <a:latin typeface="+mn-lt"/>
                <a:sym typeface="Nunito Sans"/>
              </a:rPr>
            </a:br>
            <a:r>
              <a:rPr lang="es-ES" sz="1500" b="0" dirty="0">
                <a:solidFill>
                  <a:schemeClr val="bg1"/>
                </a:solidFill>
                <a:latin typeface="+mn-lt"/>
                <a:sym typeface="Nunito Sans"/>
              </a:rPr>
              <a:t>A LOS </a:t>
            </a:r>
            <a:r>
              <a:rPr lang="es-ES" sz="1500" dirty="0">
                <a:solidFill>
                  <a:schemeClr val="bg1"/>
                </a:solidFill>
                <a:latin typeface="+mn-lt"/>
                <a:sym typeface="Nunito Sans"/>
              </a:rPr>
              <a:t>OBJETIVOS DE DESARROLLO SOSTENIBLE (I)</a:t>
            </a:r>
          </a:p>
        </p:txBody>
      </p:sp>
      <p:sp>
        <p:nvSpPr>
          <p:cNvPr id="2" name="Rectángulo: esquinas redondeadas 1">
            <a:extLst>
              <a:ext uri="{FF2B5EF4-FFF2-40B4-BE49-F238E27FC236}">
                <a16:creationId xmlns:a16="http://schemas.microsoft.com/office/drawing/2014/main" id="{EED21674-8E0A-BB6C-36B6-BFB98C8803C9}"/>
              </a:ext>
            </a:extLst>
          </p:cNvPr>
          <p:cNvSpPr/>
          <p:nvPr/>
        </p:nvSpPr>
        <p:spPr>
          <a:xfrm>
            <a:off x="1032133" y="5343601"/>
            <a:ext cx="7841731" cy="705202"/>
          </a:xfrm>
          <a:prstGeom prst="roundRect">
            <a:avLst/>
          </a:prstGeom>
          <a:solidFill>
            <a:srgbClr val="A5002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300"/>
              </a:spcAft>
            </a:pPr>
            <a:r>
              <a:rPr lang="es-ES" sz="1000" dirty="0"/>
              <a:t>Para realizar el ejercicio de alineamiento, seguir lo indicado en la </a:t>
            </a:r>
            <a:r>
              <a:rPr lang="es-ES" sz="1000" dirty="0">
                <a:solidFill>
                  <a:schemeClr val="bg1"/>
                </a:solidFill>
                <a:hlinkClick r:id="rId2">
                  <a:extLst>
                    <a:ext uri="{A12FA001-AC4F-418D-AE19-62706E023703}">
                      <ahyp:hlinkClr xmlns:ahyp="http://schemas.microsoft.com/office/drawing/2018/hyperlinkcolor" val="tx"/>
                    </a:ext>
                  </a:extLst>
                </a:hlinkClick>
              </a:rPr>
              <a:t>Guía práctica para iniciarse en el alineamiento del presupuesto municipal con los Objetivos de Desarrollo Sostenible</a:t>
            </a:r>
            <a:r>
              <a:rPr lang="es-ES" sz="1000" dirty="0"/>
              <a:t>, elaborada por EUDEL</a:t>
            </a:r>
          </a:p>
        </p:txBody>
      </p:sp>
      <p:pic>
        <p:nvPicPr>
          <p:cNvPr id="3" name="Imagen 2">
            <a:extLst>
              <a:ext uri="{FF2B5EF4-FFF2-40B4-BE49-F238E27FC236}">
                <a16:creationId xmlns:a16="http://schemas.microsoft.com/office/drawing/2014/main" id="{C13E4DF8-9400-AE06-D1C0-0BDB70B38205}"/>
              </a:ext>
            </a:extLst>
          </p:cNvPr>
          <p:cNvPicPr>
            <a:picLocks noChangeAspect="1"/>
          </p:cNvPicPr>
          <p:nvPr/>
        </p:nvPicPr>
        <p:blipFill>
          <a:blip r:embed="rId3"/>
          <a:srcRect t="10156"/>
          <a:stretch>
            <a:fillRect/>
          </a:stretch>
        </p:blipFill>
        <p:spPr>
          <a:xfrm>
            <a:off x="1244588" y="1556792"/>
            <a:ext cx="7416824" cy="3592129"/>
          </a:xfrm>
          <a:prstGeom prst="rect">
            <a:avLst/>
          </a:prstGeom>
        </p:spPr>
      </p:pic>
    </p:spTree>
    <p:extLst>
      <p:ext uri="{BB962C8B-B14F-4D97-AF65-F5344CB8AC3E}">
        <p14:creationId xmlns:p14="http://schemas.microsoft.com/office/powerpoint/2010/main" val="2161713488"/>
      </p:ext>
    </p:extLst>
  </p:cSld>
  <p:clrMapOvr>
    <a:masterClrMapping/>
  </p:clrMapOvr>
</p:sld>
</file>

<file path=ppt/theme/theme1.xml><?xml version="1.0" encoding="utf-8"?>
<a:theme xmlns:a="http://schemas.openxmlformats.org/drawingml/2006/main" name="eude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lásico de Offic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udel" id="{E48EDC53-1882-F945-AE40-FA24A073CDB8}" vid="{BE4A4BCC-D86C-D14F-BB6A-A6B05302FEB8}"/>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56cea4fb-75aa-457a-93fd-7d2bbcf5e71c">
      <Terms xmlns="http://schemas.microsoft.com/office/infopath/2007/PartnerControls"/>
    </lcf76f155ced4ddcb4097134ff3c332f>
    <TaxCatchAll xmlns="e5c38e7c-7bf1-4f65-9867-418feb6a25f6"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o" ma:contentTypeID="0x0101001F9EB9E71C815840B65D7F020C9B88AB" ma:contentTypeVersion="14" ma:contentTypeDescription="Crear nuevo documento." ma:contentTypeScope="" ma:versionID="1892fd45be2717f35b72345f470bb542">
  <xsd:schema xmlns:xsd="http://www.w3.org/2001/XMLSchema" xmlns:xs="http://www.w3.org/2001/XMLSchema" xmlns:p="http://schemas.microsoft.com/office/2006/metadata/properties" xmlns:ns2="56cea4fb-75aa-457a-93fd-7d2bbcf5e71c" xmlns:ns3="e5c38e7c-7bf1-4f65-9867-418feb6a25f6" targetNamespace="http://schemas.microsoft.com/office/2006/metadata/properties" ma:root="true" ma:fieldsID="6fae8b85eba5b8a3a4d25d97461c2de7" ns2:_="" ns3:_="">
    <xsd:import namespace="56cea4fb-75aa-457a-93fd-7d2bbcf5e71c"/>
    <xsd:import namespace="e5c38e7c-7bf1-4f65-9867-418feb6a25f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cea4fb-75aa-457a-93fd-7d2bbcf5e71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Etiquetas de imagen" ma:readOnly="false" ma:fieldId="{5cf76f15-5ced-4ddc-b409-7134ff3c332f}" ma:taxonomyMulti="true" ma:sspId="1e330baa-57d1-487f-8aec-6489e771093d" ma:termSetId="09814cd3-568e-fe90-9814-8d621ff8fb84" ma:anchorId="fba54fb3-c3e1-fe81-a776-ca4b69148c4d" ma:open="true" ma:isKeyword="false">
      <xsd:complexType>
        <xsd:sequence>
          <xsd:element ref="pc:Terms" minOccurs="0" maxOccurs="1"/>
        </xsd:sequence>
      </xsd:complexType>
    </xsd:element>
    <xsd:element name="MediaServiceLocation" ma:index="19" nillable="true" ma:displayName="Location" ma:indexed="true" ma:internalName="MediaServiceLocation"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5c38e7c-7bf1-4f65-9867-418feb6a25f6"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6f35097b-a125-42e7-8a12-10c571468e7d}" ma:internalName="TaxCatchAll" ma:showField="CatchAllData" ma:web="e5c38e7c-7bf1-4f65-9867-418feb6a25f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4943EC4-CFD4-4854-9644-0B9CFA6BA203}">
  <ds:schemaRefs>
    <ds:schemaRef ds:uri="http://schemas.microsoft.com/office/2006/documentManagement/types"/>
    <ds:schemaRef ds:uri="http://purl.org/dc/dcmitype/"/>
    <ds:schemaRef ds:uri="http://www.w3.org/XML/1998/namespace"/>
    <ds:schemaRef ds:uri="http://purl.org/dc/elements/1.1/"/>
    <ds:schemaRef ds:uri="http://schemas.microsoft.com/office/2006/metadata/properties"/>
    <ds:schemaRef ds:uri="http://purl.org/dc/terms/"/>
    <ds:schemaRef ds:uri="e5c38e7c-7bf1-4f65-9867-418feb6a25f6"/>
    <ds:schemaRef ds:uri="http://schemas.microsoft.com/office/infopath/2007/PartnerControls"/>
    <ds:schemaRef ds:uri="http://schemas.openxmlformats.org/package/2006/metadata/core-properties"/>
    <ds:schemaRef ds:uri="56cea4fb-75aa-457a-93fd-7d2bbcf5e71c"/>
  </ds:schemaRefs>
</ds:datastoreItem>
</file>

<file path=customXml/itemProps2.xml><?xml version="1.0" encoding="utf-8"?>
<ds:datastoreItem xmlns:ds="http://schemas.openxmlformats.org/officeDocument/2006/customXml" ds:itemID="{6B861965-F64D-43F8-85CC-7555E38E8AD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6cea4fb-75aa-457a-93fd-7d2bbcf5e71c"/>
    <ds:schemaRef ds:uri="e5c38e7c-7bf1-4f65-9867-418feb6a25f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7E9D5B5-6241-4CA0-99BA-284BA365E33A}">
  <ds:schemaRefs>
    <ds:schemaRef ds:uri="http://schemas.microsoft.com/sharepoint/v3/contenttype/forms"/>
  </ds:schemaRefs>
</ds:datastoreItem>
</file>

<file path=docMetadata/LabelInfo.xml><?xml version="1.0" encoding="utf-8"?>
<clbl:labelList xmlns:clbl="http://schemas.microsoft.com/office/2020/mipLabelMetadata">
  <clbl:label id="{8cf511d2-b72b-412b-b9d0-5c34375959ff}" enabled="0" method="" siteId="{8cf511d2-b72b-412b-b9d0-5c34375959ff}" removed="1"/>
</clbl:labelList>
</file>

<file path=docProps/app.xml><?xml version="1.0" encoding="utf-8"?>
<Properties xmlns="http://schemas.openxmlformats.org/officeDocument/2006/extended-properties" xmlns:vt="http://schemas.openxmlformats.org/officeDocument/2006/docPropsVTypes">
  <Template>eudel</Template>
  <TotalTime>51488</TotalTime>
  <Words>1817</Words>
  <Application>Microsoft Office PowerPoint</Application>
  <PresentationFormat>A4 (210 x 297 mm)</PresentationFormat>
  <Paragraphs>119</Paragraphs>
  <Slides>16</Slides>
  <Notes>0</Notes>
  <HiddenSlides>0</HiddenSlides>
  <MMClips>0</MMClips>
  <ScaleCrop>false</ScaleCrop>
  <HeadingPairs>
    <vt:vector size="4" baseType="variant">
      <vt:variant>
        <vt:lpstr>Tema</vt:lpstr>
      </vt:variant>
      <vt:variant>
        <vt:i4>1</vt:i4>
      </vt:variant>
      <vt:variant>
        <vt:lpstr>Títulos de diapositiva</vt:lpstr>
      </vt:variant>
      <vt:variant>
        <vt:i4>16</vt:i4>
      </vt:variant>
    </vt:vector>
  </HeadingPairs>
  <TitlesOfParts>
    <vt:vector size="17" baseType="lpstr">
      <vt:lpstr>eudel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subject/>
  <dc:creator>Tristán Shedden</dc:creator>
  <cp:keywords/>
  <dc:description/>
  <cp:lastModifiedBy>Joseba Egia</cp:lastModifiedBy>
  <cp:revision>1604</cp:revision>
  <cp:lastPrinted>2025-06-23T07:16:40Z</cp:lastPrinted>
  <dcterms:created xsi:type="dcterms:W3CDTF">2014-04-07T08:59:41Z</dcterms:created>
  <dcterms:modified xsi:type="dcterms:W3CDTF">2025-10-23T06:31:30Z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eSynDocOpportunityDesc">
    <vt:lpwstr>
    </vt:lpwstr>
  </property>
  <property fmtid="{D5CDD505-2E9C-101B-9397-08002B2CF9AE}" pid="3" name="eSynDocOpportunityID">
    <vt:lpwstr>
    </vt:lpwstr>
  </property>
  <property fmtid="{D5CDD505-2E9C-101B-9397-08002B2CF9AE}" pid="4" name="eSynDocAttachmentID">
    <vt:lpwstr>{94666364-2a4d-4bdb-a897-222c4698956a}</vt:lpwstr>
  </property>
  <property fmtid="{D5CDD505-2E9C-101B-9397-08002B2CF9AE}" pid="5" name="eSynDocContactDesc">
    <vt:lpwstr>
    </vt:lpwstr>
  </property>
  <property fmtid="{D5CDD505-2E9C-101B-9397-08002B2CF9AE}" pid="6" name="eSynDocAccountDesc">
    <vt:lpwstr>Diputación Foral Gipuzkoa (grupo)</vt:lpwstr>
  </property>
  <property fmtid="{D5CDD505-2E9C-101B-9397-08002B2CF9AE}" pid="7" name="eSynDocProjectDesc">
    <vt:lpwstr>DFG Promoción Igualdad y Conciliación en Ámbito Laboral 2017</vt:lpwstr>
  </property>
  <property fmtid="{D5CDD505-2E9C-101B-9397-08002B2CF9AE}" pid="8" name="eSynDocTransactionDesc">
    <vt:lpwstr>
    </vt:lpwstr>
  </property>
  <property fmtid="{D5CDD505-2E9C-101B-9397-08002B2CF9AE}" pid="9" name="eSynDocSerialDesc">
    <vt:lpwstr>
    </vt:lpwstr>
  </property>
  <property fmtid="{D5CDD505-2E9C-101B-9397-08002B2CF9AE}" pid="10" name="eSynDocItemDesc">
    <vt:lpwstr>4. S&amp;F Igualdad y responsabilidad social</vt:lpwstr>
  </property>
  <property fmtid="{D5CDD505-2E9C-101B-9397-08002B2CF9AE}" pid="11" name="eSynDocResourceDesc">
    <vt:lpwstr>Teresa Hormaeche</vt:lpwstr>
  </property>
  <property fmtid="{D5CDD505-2E9C-101B-9397-08002B2CF9AE}" pid="12" name="eSynTransactionEntryKey">
    <vt:lpwstr>
    </vt:lpwstr>
  </property>
  <property fmtid="{D5CDD505-2E9C-101B-9397-08002B2CF9AE}" pid="13" name="eSynDocVersionStartDate">
    <vt:lpwstr>
    </vt:lpwstr>
  </property>
  <property fmtid="{D5CDD505-2E9C-101B-9397-08002B2CF9AE}" pid="14" name="eSynDocVersion">
    <vt:lpwstr>
    </vt:lpwstr>
  </property>
  <property fmtid="{D5CDD505-2E9C-101B-9397-08002B2CF9AE}" pid="15" name="eSynDocAttachFileName">
    <vt:lpwstr>DFG Igualdad ámbito laboral 2017 - propuesta 2017 03 12 ventregada.pptx</vt:lpwstr>
  </property>
  <property fmtid="{D5CDD505-2E9C-101B-9397-08002B2CF9AE}" pid="16" name="eSynDocSummary">
    <vt:lpwstr>
    </vt:lpwstr>
  </property>
  <property fmtid="{D5CDD505-2E9C-101B-9397-08002B2CF9AE}" pid="17" name="eSynDocPublish">
    <vt:lpwstr>0</vt:lpwstr>
  </property>
  <property fmtid="{D5CDD505-2E9C-101B-9397-08002B2CF9AE}" pid="18" name="eSynDocTypeID">
    <vt:lpwstr>0</vt:lpwstr>
  </property>
  <property fmtid="{D5CDD505-2E9C-101B-9397-08002B2CF9AE}" pid="19" name="eSynDocSerialNumber">
    <vt:lpwstr>
    </vt:lpwstr>
  </property>
  <property fmtid="{D5CDD505-2E9C-101B-9397-08002B2CF9AE}" pid="20" name="eSynDocSubject">
    <vt:lpwstr>DFG Promoción Igualdad y Conciliación en Ámbito Laboral 2017 - Propuesta técnica (versión entregada)</vt:lpwstr>
  </property>
  <property fmtid="{D5CDD505-2E9C-101B-9397-08002B2CF9AE}" pid="21" name="eSynDocItem">
    <vt:lpwstr>0004</vt:lpwstr>
  </property>
  <property fmtid="{D5CDD505-2E9C-101B-9397-08002B2CF9AE}" pid="22" name="eSynDocAcctContact">
    <vt:lpwstr>
    </vt:lpwstr>
  </property>
  <property fmtid="{D5CDD505-2E9C-101B-9397-08002B2CF9AE}" pid="23" name="eSynDocContactID">
    <vt:lpwstr>
    </vt:lpwstr>
  </property>
  <property fmtid="{D5CDD505-2E9C-101B-9397-08002B2CF9AE}" pid="24" name="eSynDocAccount">
    <vt:lpwstr>57</vt:lpwstr>
  </property>
  <property fmtid="{D5CDD505-2E9C-101B-9397-08002B2CF9AE}" pid="25" name="eSynDocResource">
    <vt:lpwstr>33</vt:lpwstr>
  </property>
  <property fmtid="{D5CDD505-2E9C-101B-9397-08002B2CF9AE}" pid="26" name="eSynDocProjectNr">
    <vt:lpwstr>A1177</vt:lpwstr>
  </property>
  <property fmtid="{D5CDD505-2E9C-101B-9397-08002B2CF9AE}" pid="27" name="eSynDocSecurity">
    <vt:lpwstr>10</vt:lpwstr>
  </property>
  <property fmtid="{D5CDD505-2E9C-101B-9397-08002B2CF9AE}" pid="28" name="eSynDocAssortment">
    <vt:lpwstr>000</vt:lpwstr>
  </property>
  <property fmtid="{D5CDD505-2E9C-101B-9397-08002B2CF9AE}" pid="29" name="eSynDocLanguageCode">
    <vt:lpwstr>
    </vt:lpwstr>
  </property>
  <property fmtid="{D5CDD505-2E9C-101B-9397-08002B2CF9AE}" pid="30" name="eSynDocDivisionDesc">
    <vt:lpwstr>
    </vt:lpwstr>
  </property>
  <property fmtid="{D5CDD505-2E9C-101B-9397-08002B2CF9AE}" pid="31" name="eSynDocDivision">
    <vt:lpwstr>
    </vt:lpwstr>
  </property>
  <property fmtid="{D5CDD505-2E9C-101B-9397-08002B2CF9AE}" pid="32" name="eSynDocParentDocument">
    <vt:lpwstr>
    </vt:lpwstr>
  </property>
  <property fmtid="{D5CDD505-2E9C-101B-9397-08002B2CF9AE}" pid="33" name="eSynDocSubCategory">
    <vt:lpwstr>Propuestas del proyecto</vt:lpwstr>
  </property>
  <property fmtid="{D5CDD505-2E9C-101B-9397-08002B2CF9AE}" pid="34" name="eSynDocCategoryID">
    <vt:lpwstr>Documentos de Proyectos</vt:lpwstr>
  </property>
  <property fmtid="{D5CDD505-2E9C-101B-9397-08002B2CF9AE}" pid="35" name="eSynDocGroupDesc">
    <vt:lpwstr>Consultoría</vt:lpwstr>
  </property>
  <property fmtid="{D5CDD505-2E9C-101B-9397-08002B2CF9AE}" pid="36" name="eSynDocGroupID">
    <vt:lpwstr>9</vt:lpwstr>
  </property>
  <property fmtid="{D5CDD505-2E9C-101B-9397-08002B2CF9AE}" pid="37" name="eSynDocHID">
    <vt:lpwstr>20355</vt:lpwstr>
  </property>
  <property fmtid="{D5CDD505-2E9C-101B-9397-08002B2CF9AE}" pid="38" name="eSynCleanUp11/26/2014 18:09:16">
    <vt:i4>1</vt:i4>
  </property>
  <property fmtid="{D5CDD505-2E9C-101B-9397-08002B2CF9AE}" pid="39" name="eSynCleanUp10/28/2015 11:28:13">
    <vt:i4>1</vt:i4>
  </property>
  <property fmtid="{D5CDD505-2E9C-101B-9397-08002B2CF9AE}" pid="40" name="eSynCleanUp03/13/2017 09:37:58">
    <vt:i4>1</vt:i4>
  </property>
  <property fmtid="{D5CDD505-2E9C-101B-9397-08002B2CF9AE}" pid="41" name="eSynCleanUp05/25/2017 12:08:29">
    <vt:i4>1</vt:i4>
  </property>
  <property fmtid="{D5CDD505-2E9C-101B-9397-08002B2CF9AE}" pid="42" name="ContentTypeId">
    <vt:lpwstr>0x0101001F9EB9E71C815840B65D7F020C9B88AB</vt:lpwstr>
  </property>
  <property fmtid="{D5CDD505-2E9C-101B-9397-08002B2CF9AE}" pid="43" name="MediaServiceImageTags">
    <vt:lpwstr/>
  </property>
  <property fmtid="{D5CDD505-2E9C-101B-9397-08002B2CF9AE}" pid="44" name="xd_ProgID">
    <vt:lpwstr/>
  </property>
  <property fmtid="{D5CDD505-2E9C-101B-9397-08002B2CF9AE}" pid="45" name="ComplianceAssetId">
    <vt:lpwstr/>
  </property>
  <property fmtid="{D5CDD505-2E9C-101B-9397-08002B2CF9AE}" pid="46" name="TemplateUrl">
    <vt:lpwstr/>
  </property>
  <property fmtid="{D5CDD505-2E9C-101B-9397-08002B2CF9AE}" pid="47" name="_ExtendedDescription">
    <vt:lpwstr/>
  </property>
  <property fmtid="{D5CDD505-2E9C-101B-9397-08002B2CF9AE}" pid="48" name="xd_Signature">
    <vt:bool>false</vt:bool>
  </property>
  <property fmtid="{D5CDD505-2E9C-101B-9397-08002B2CF9AE}" pid="49" name="TriggerFlowInfo">
    <vt:lpwstr/>
  </property>
</Properties>
</file>