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21"/>
  </p:notesMasterIdLst>
  <p:handoutMasterIdLst>
    <p:handoutMasterId r:id="rId22"/>
  </p:handoutMasterIdLst>
  <p:sldIdLst>
    <p:sldId id="2301" r:id="rId5"/>
    <p:sldId id="2296" r:id="rId6"/>
    <p:sldId id="2285" r:id="rId7"/>
    <p:sldId id="2286" r:id="rId8"/>
    <p:sldId id="2287" r:id="rId9"/>
    <p:sldId id="2288" r:id="rId10"/>
    <p:sldId id="2289" r:id="rId11"/>
    <p:sldId id="2291" r:id="rId12"/>
    <p:sldId id="2290" r:id="rId13"/>
    <p:sldId id="2292" r:id="rId14"/>
    <p:sldId id="2293" r:id="rId15"/>
    <p:sldId id="2294" r:id="rId16"/>
    <p:sldId id="2295" r:id="rId17"/>
    <p:sldId id="2302" r:id="rId18"/>
    <p:sldId id="2303" r:id="rId19"/>
    <p:sldId id="2304" r:id="rId20"/>
  </p:sldIdLst>
  <p:sldSz cx="9906000" cy="6858000" type="A4"/>
  <p:notesSz cx="6888163" cy="10018713"/>
  <p:defaultTextStyle>
    <a:defPPr>
      <a:defRPr lang="es-ES"/>
    </a:defPPr>
    <a:lvl1pPr marL="0" algn="l" defTabSz="913960" rtl="0" eaLnBrk="1" latinLnBrk="0" hangingPunct="1">
      <a:defRPr sz="1800" kern="1200">
        <a:solidFill>
          <a:schemeClr val="tx1"/>
        </a:solidFill>
        <a:latin typeface="+mn-lt"/>
        <a:ea typeface="+mn-ea"/>
        <a:cs typeface="+mn-cs"/>
      </a:defRPr>
    </a:lvl1pPr>
    <a:lvl2pPr marL="456980" algn="l" defTabSz="913960" rtl="0" eaLnBrk="1" latinLnBrk="0" hangingPunct="1">
      <a:defRPr sz="1800" kern="1200">
        <a:solidFill>
          <a:schemeClr val="tx1"/>
        </a:solidFill>
        <a:latin typeface="+mn-lt"/>
        <a:ea typeface="+mn-ea"/>
        <a:cs typeface="+mn-cs"/>
      </a:defRPr>
    </a:lvl2pPr>
    <a:lvl3pPr marL="913960" algn="l" defTabSz="913960" rtl="0" eaLnBrk="1" latinLnBrk="0" hangingPunct="1">
      <a:defRPr sz="1800" kern="1200">
        <a:solidFill>
          <a:schemeClr val="tx1"/>
        </a:solidFill>
        <a:latin typeface="+mn-lt"/>
        <a:ea typeface="+mn-ea"/>
        <a:cs typeface="+mn-cs"/>
      </a:defRPr>
    </a:lvl3pPr>
    <a:lvl4pPr marL="1370941" algn="l" defTabSz="913960" rtl="0" eaLnBrk="1" latinLnBrk="0" hangingPunct="1">
      <a:defRPr sz="1800" kern="1200">
        <a:solidFill>
          <a:schemeClr val="tx1"/>
        </a:solidFill>
        <a:latin typeface="+mn-lt"/>
        <a:ea typeface="+mn-ea"/>
        <a:cs typeface="+mn-cs"/>
      </a:defRPr>
    </a:lvl4pPr>
    <a:lvl5pPr marL="1827921" algn="l" defTabSz="913960" rtl="0" eaLnBrk="1" latinLnBrk="0" hangingPunct="1">
      <a:defRPr sz="1800" kern="1200">
        <a:solidFill>
          <a:schemeClr val="tx1"/>
        </a:solidFill>
        <a:latin typeface="+mn-lt"/>
        <a:ea typeface="+mn-ea"/>
        <a:cs typeface="+mn-cs"/>
      </a:defRPr>
    </a:lvl5pPr>
    <a:lvl6pPr marL="2284902" algn="l" defTabSz="913960" rtl="0" eaLnBrk="1" latinLnBrk="0" hangingPunct="1">
      <a:defRPr sz="1800" kern="1200">
        <a:solidFill>
          <a:schemeClr val="tx1"/>
        </a:solidFill>
        <a:latin typeface="+mn-lt"/>
        <a:ea typeface="+mn-ea"/>
        <a:cs typeface="+mn-cs"/>
      </a:defRPr>
    </a:lvl6pPr>
    <a:lvl7pPr marL="2741882" algn="l" defTabSz="913960" rtl="0" eaLnBrk="1" latinLnBrk="0" hangingPunct="1">
      <a:defRPr sz="1800" kern="1200">
        <a:solidFill>
          <a:schemeClr val="tx1"/>
        </a:solidFill>
        <a:latin typeface="+mn-lt"/>
        <a:ea typeface="+mn-ea"/>
        <a:cs typeface="+mn-cs"/>
      </a:defRPr>
    </a:lvl7pPr>
    <a:lvl8pPr marL="3198862" algn="l" defTabSz="913960" rtl="0" eaLnBrk="1" latinLnBrk="0" hangingPunct="1">
      <a:defRPr sz="1800" kern="1200">
        <a:solidFill>
          <a:schemeClr val="tx1"/>
        </a:solidFill>
        <a:latin typeface="+mn-lt"/>
        <a:ea typeface="+mn-ea"/>
        <a:cs typeface="+mn-cs"/>
      </a:defRPr>
    </a:lvl8pPr>
    <a:lvl9pPr marL="3655841" algn="l" defTabSz="91396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pos="6250" userDrawn="1">
          <p15:clr>
            <a:srgbClr val="A4A3A4"/>
          </p15:clr>
        </p15:guide>
        <p15:guide id="11" orient="horz" pos="2160">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B7B7"/>
    <a:srgbClr val="A19792"/>
    <a:srgbClr val="A50021"/>
    <a:srgbClr val="FE2255"/>
    <a:srgbClr val="ECECEC"/>
    <a:srgbClr val="E4E4E4"/>
    <a:srgbClr val="D6CDE1"/>
    <a:srgbClr val="C7BBD7"/>
    <a:srgbClr val="CCCCFF"/>
    <a:srgbClr val="2314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E68036-BB68-3575-FC59-D33BF757FFA6}" v="1" dt="2025-10-24T07:48:42.665"/>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38" autoAdjust="0"/>
  </p:normalViewPr>
  <p:slideViewPr>
    <p:cSldViewPr showGuides="1">
      <p:cViewPr varScale="1">
        <p:scale>
          <a:sx n="99" d="100"/>
          <a:sy n="99" d="100"/>
        </p:scale>
        <p:origin x="1642" y="86"/>
      </p:cViewPr>
      <p:guideLst>
        <p:guide pos="6250"/>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80" d="100"/>
          <a:sy n="80" d="100"/>
        </p:scale>
        <p:origin x="-31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ba Egia" userId="c69532da-ca1a-42fd-9c10-0669922cb726" providerId="ADAL" clId="{9EB66C34-E435-4AF7-9AA6-9E8C3214776F}"/>
    <pc:docChg chg="undo custSel addSld delSld modSld sldOrd modMainMaster">
      <pc:chgData name="Joseba Egia" userId="c69532da-ca1a-42fd-9c10-0669922cb726" providerId="ADAL" clId="{9EB66C34-E435-4AF7-9AA6-9E8C3214776F}" dt="2025-10-02T05:48:48.101" v="2797" actId="1076"/>
      <pc:docMkLst>
        <pc:docMk/>
      </pc:docMkLst>
      <pc:sldChg chg="addSp delSp modSp mod">
        <pc:chgData name="Joseba Egia" userId="c69532da-ca1a-42fd-9c10-0669922cb726" providerId="ADAL" clId="{9EB66C34-E435-4AF7-9AA6-9E8C3214776F}" dt="2025-10-02T05:44:31.825" v="2692" actId="790"/>
        <pc:sldMkLst>
          <pc:docMk/>
          <pc:sldMk cId="1788340088" sldId="2285"/>
        </pc:sldMkLst>
        <pc:spChg chg="add mod ord">
          <ac:chgData name="Joseba Egia" userId="c69532da-ca1a-42fd-9c10-0669922cb726" providerId="ADAL" clId="{9EB66C34-E435-4AF7-9AA6-9E8C3214776F}" dt="2025-10-02T05:44:31.825" v="2692" actId="790"/>
          <ac:spMkLst>
            <pc:docMk/>
            <pc:sldMk cId="1788340088" sldId="2285"/>
            <ac:spMk id="2" creationId="{14227ABE-D67B-9BFF-97E7-5AF01AE4FAFF}"/>
          </ac:spMkLst>
        </pc:spChg>
        <pc:spChg chg="mod">
          <ac:chgData name="Joseba Egia" userId="c69532da-ca1a-42fd-9c10-0669922cb726" providerId="ADAL" clId="{9EB66C34-E435-4AF7-9AA6-9E8C3214776F}" dt="2025-10-02T05:44:31.825" v="2692" actId="790"/>
          <ac:spMkLst>
            <pc:docMk/>
            <pc:sldMk cId="1788340088" sldId="2285"/>
            <ac:spMk id="4" creationId="{00CCD274-3FEB-F594-E5EC-3104EDD99217}"/>
          </ac:spMkLst>
        </pc:spChg>
        <pc:spChg chg="add mod">
          <ac:chgData name="Joseba Egia" userId="c69532da-ca1a-42fd-9c10-0669922cb726" providerId="ADAL" clId="{9EB66C34-E435-4AF7-9AA6-9E8C3214776F}" dt="2025-10-02T05:44:31.825" v="2692" actId="790"/>
          <ac:spMkLst>
            <pc:docMk/>
            <pc:sldMk cId="1788340088" sldId="2285"/>
            <ac:spMk id="7" creationId="{094D6FE3-D0E3-4529-C6F2-6A6743329646}"/>
          </ac:spMkLst>
        </pc:spChg>
      </pc:sldChg>
      <pc:sldChg chg="addSp delSp modSp mod">
        <pc:chgData name="Joseba Egia" userId="c69532da-ca1a-42fd-9c10-0669922cb726" providerId="ADAL" clId="{9EB66C34-E435-4AF7-9AA6-9E8C3214776F}" dt="2025-10-02T05:44:31.825" v="2692" actId="790"/>
        <pc:sldMkLst>
          <pc:docMk/>
          <pc:sldMk cId="3907336307" sldId="2286"/>
        </pc:sldMkLst>
        <pc:spChg chg="add mod ord">
          <ac:chgData name="Joseba Egia" userId="c69532da-ca1a-42fd-9c10-0669922cb726" providerId="ADAL" clId="{9EB66C34-E435-4AF7-9AA6-9E8C3214776F}" dt="2025-10-02T05:44:31.825" v="2692" actId="790"/>
          <ac:spMkLst>
            <pc:docMk/>
            <pc:sldMk cId="3907336307" sldId="2286"/>
            <ac:spMk id="3" creationId="{D2DAB7C0-7C2E-1872-07E0-0D614A196792}"/>
          </ac:spMkLst>
        </pc:spChg>
        <pc:spChg chg="mod">
          <ac:chgData name="Joseba Egia" userId="c69532da-ca1a-42fd-9c10-0669922cb726" providerId="ADAL" clId="{9EB66C34-E435-4AF7-9AA6-9E8C3214776F}" dt="2025-10-02T05:44:31.825" v="2692" actId="790"/>
          <ac:spMkLst>
            <pc:docMk/>
            <pc:sldMk cId="3907336307" sldId="2286"/>
            <ac:spMk id="4" creationId="{8C68781E-0D9F-840D-109F-F24FD8D0603C}"/>
          </ac:spMkLst>
        </pc:spChg>
      </pc:sldChg>
      <pc:sldChg chg="addSp delSp modSp mod">
        <pc:chgData name="Joseba Egia" userId="c69532da-ca1a-42fd-9c10-0669922cb726" providerId="ADAL" clId="{9EB66C34-E435-4AF7-9AA6-9E8C3214776F}" dt="2025-10-02T05:44:31.825" v="2692" actId="790"/>
        <pc:sldMkLst>
          <pc:docMk/>
          <pc:sldMk cId="75107475" sldId="2287"/>
        </pc:sldMkLst>
        <pc:spChg chg="add mod ord">
          <ac:chgData name="Joseba Egia" userId="c69532da-ca1a-42fd-9c10-0669922cb726" providerId="ADAL" clId="{9EB66C34-E435-4AF7-9AA6-9E8C3214776F}" dt="2025-10-02T05:44:31.825" v="2692" actId="790"/>
          <ac:spMkLst>
            <pc:docMk/>
            <pc:sldMk cId="75107475" sldId="2287"/>
            <ac:spMk id="2" creationId="{69F6735E-C3A3-53DF-2EBB-241BD80F77DB}"/>
          </ac:spMkLst>
        </pc:spChg>
        <pc:spChg chg="mod">
          <ac:chgData name="Joseba Egia" userId="c69532da-ca1a-42fd-9c10-0669922cb726" providerId="ADAL" clId="{9EB66C34-E435-4AF7-9AA6-9E8C3214776F}" dt="2025-10-02T05:44:31.825" v="2692" actId="790"/>
          <ac:spMkLst>
            <pc:docMk/>
            <pc:sldMk cId="75107475" sldId="2287"/>
            <ac:spMk id="4" creationId="{00384D15-1768-0A3E-939B-B530EDF4CC36}"/>
          </ac:spMkLst>
        </pc:spChg>
        <pc:spChg chg="add mod">
          <ac:chgData name="Joseba Egia" userId="c69532da-ca1a-42fd-9c10-0669922cb726" providerId="ADAL" clId="{9EB66C34-E435-4AF7-9AA6-9E8C3214776F}" dt="2025-10-02T05:44:31.825" v="2692" actId="790"/>
          <ac:spMkLst>
            <pc:docMk/>
            <pc:sldMk cId="75107475" sldId="2287"/>
            <ac:spMk id="8" creationId="{65677AC9-4C06-7517-B5FC-EBDCEE27765A}"/>
          </ac:spMkLst>
        </pc:spChg>
      </pc:sldChg>
      <pc:sldChg chg="addSp delSp modSp mod">
        <pc:chgData name="Joseba Egia" userId="c69532da-ca1a-42fd-9c10-0669922cb726" providerId="ADAL" clId="{9EB66C34-E435-4AF7-9AA6-9E8C3214776F}" dt="2025-10-02T05:44:31.825" v="2692" actId="790"/>
        <pc:sldMkLst>
          <pc:docMk/>
          <pc:sldMk cId="4102157968" sldId="2288"/>
        </pc:sldMkLst>
        <pc:spChg chg="add mod ord">
          <ac:chgData name="Joseba Egia" userId="c69532da-ca1a-42fd-9c10-0669922cb726" providerId="ADAL" clId="{9EB66C34-E435-4AF7-9AA6-9E8C3214776F}" dt="2025-10-02T05:44:31.825" v="2692" actId="790"/>
          <ac:spMkLst>
            <pc:docMk/>
            <pc:sldMk cId="4102157968" sldId="2288"/>
            <ac:spMk id="2" creationId="{43C3268C-2A18-23CB-92C0-901EAAA1C78F}"/>
          </ac:spMkLst>
        </pc:spChg>
        <pc:spChg chg="mod">
          <ac:chgData name="Joseba Egia" userId="c69532da-ca1a-42fd-9c10-0669922cb726" providerId="ADAL" clId="{9EB66C34-E435-4AF7-9AA6-9E8C3214776F}" dt="2025-10-02T05:44:31.825" v="2692" actId="790"/>
          <ac:spMkLst>
            <pc:docMk/>
            <pc:sldMk cId="4102157968" sldId="2288"/>
            <ac:spMk id="4" creationId="{F2AE920C-D0ED-0083-5681-CA0DFF3DB562}"/>
          </ac:spMkLst>
        </pc:spChg>
        <pc:picChg chg="add mod">
          <ac:chgData name="Joseba Egia" userId="c69532da-ca1a-42fd-9c10-0669922cb726" providerId="ADAL" clId="{9EB66C34-E435-4AF7-9AA6-9E8C3214776F}" dt="2025-10-02T05:41:12.567" v="2404" actId="1076"/>
          <ac:picMkLst>
            <pc:docMk/>
            <pc:sldMk cId="4102157968" sldId="2288"/>
            <ac:picMk id="5" creationId="{F3FBE6FC-B9A4-7970-B15B-36C1CB10DDA9}"/>
          </ac:picMkLst>
        </pc:picChg>
      </pc:sldChg>
      <pc:sldChg chg="addSp delSp modSp mod">
        <pc:chgData name="Joseba Egia" userId="c69532da-ca1a-42fd-9c10-0669922cb726" providerId="ADAL" clId="{9EB66C34-E435-4AF7-9AA6-9E8C3214776F}" dt="2025-10-02T05:44:31.825" v="2692" actId="790"/>
        <pc:sldMkLst>
          <pc:docMk/>
          <pc:sldMk cId="112027625" sldId="2289"/>
        </pc:sldMkLst>
        <pc:spChg chg="add mod">
          <ac:chgData name="Joseba Egia" userId="c69532da-ca1a-42fd-9c10-0669922cb726" providerId="ADAL" clId="{9EB66C34-E435-4AF7-9AA6-9E8C3214776F}" dt="2025-10-02T05:44:31.825" v="2692" actId="790"/>
          <ac:spMkLst>
            <pc:docMk/>
            <pc:sldMk cId="112027625" sldId="2289"/>
            <ac:spMk id="2" creationId="{E10F00C4-4F61-AB1D-0F24-6E5E3DB0D13B}"/>
          </ac:spMkLst>
        </pc:spChg>
        <pc:spChg chg="mod">
          <ac:chgData name="Joseba Egia" userId="c69532da-ca1a-42fd-9c10-0669922cb726" providerId="ADAL" clId="{9EB66C34-E435-4AF7-9AA6-9E8C3214776F}" dt="2025-10-02T05:44:31.825" v="2692" actId="790"/>
          <ac:spMkLst>
            <pc:docMk/>
            <pc:sldMk cId="112027625" sldId="2289"/>
            <ac:spMk id="4" creationId="{5D1F28BB-FDC3-A1E9-D5E8-8607E0F0582C}"/>
          </ac:spMkLst>
        </pc:spChg>
      </pc:sldChg>
      <pc:sldChg chg="addSp delSp modSp mod">
        <pc:chgData name="Joseba Egia" userId="c69532da-ca1a-42fd-9c10-0669922cb726" providerId="ADAL" clId="{9EB66C34-E435-4AF7-9AA6-9E8C3214776F}" dt="2025-10-02T05:44:31.825" v="2692" actId="790"/>
        <pc:sldMkLst>
          <pc:docMk/>
          <pc:sldMk cId="2161713488" sldId="2290"/>
        </pc:sldMkLst>
        <pc:spChg chg="add mod">
          <ac:chgData name="Joseba Egia" userId="c69532da-ca1a-42fd-9c10-0669922cb726" providerId="ADAL" clId="{9EB66C34-E435-4AF7-9AA6-9E8C3214776F}" dt="2025-10-02T05:44:31.825" v="2692" actId="790"/>
          <ac:spMkLst>
            <pc:docMk/>
            <pc:sldMk cId="2161713488" sldId="2290"/>
            <ac:spMk id="3" creationId="{2CA25C1E-D0B8-A46A-5B64-313B5E27AF7E}"/>
          </ac:spMkLst>
        </pc:spChg>
        <pc:spChg chg="mod">
          <ac:chgData name="Joseba Egia" userId="c69532da-ca1a-42fd-9c10-0669922cb726" providerId="ADAL" clId="{9EB66C34-E435-4AF7-9AA6-9E8C3214776F}" dt="2025-10-02T05:44:31.825" v="2692" actId="790"/>
          <ac:spMkLst>
            <pc:docMk/>
            <pc:sldMk cId="2161713488" sldId="2290"/>
            <ac:spMk id="4" creationId="{F7F9F4C0-AD8F-533A-8276-6EB6D79764B3}"/>
          </ac:spMkLst>
        </pc:spChg>
      </pc:sldChg>
      <pc:sldChg chg="addSp delSp modSp mod">
        <pc:chgData name="Joseba Egia" userId="c69532da-ca1a-42fd-9c10-0669922cb726" providerId="ADAL" clId="{9EB66C34-E435-4AF7-9AA6-9E8C3214776F}" dt="2025-10-02T05:44:31.825" v="2692" actId="790"/>
        <pc:sldMkLst>
          <pc:docMk/>
          <pc:sldMk cId="2724237538" sldId="2291"/>
        </pc:sldMkLst>
        <pc:spChg chg="add mod ord">
          <ac:chgData name="Joseba Egia" userId="c69532da-ca1a-42fd-9c10-0669922cb726" providerId="ADAL" clId="{9EB66C34-E435-4AF7-9AA6-9E8C3214776F}" dt="2025-10-02T05:44:31.825" v="2692" actId="790"/>
          <ac:spMkLst>
            <pc:docMk/>
            <pc:sldMk cId="2724237538" sldId="2291"/>
            <ac:spMk id="2" creationId="{74C6F813-FE03-9230-813B-4AB188361578}"/>
          </ac:spMkLst>
        </pc:spChg>
        <pc:spChg chg="mod">
          <ac:chgData name="Joseba Egia" userId="c69532da-ca1a-42fd-9c10-0669922cb726" providerId="ADAL" clId="{9EB66C34-E435-4AF7-9AA6-9E8C3214776F}" dt="2025-10-02T05:44:31.825" v="2692" actId="790"/>
          <ac:spMkLst>
            <pc:docMk/>
            <pc:sldMk cId="2724237538" sldId="2291"/>
            <ac:spMk id="4" creationId="{646C9097-8A76-053F-3E96-03392C60E036}"/>
          </ac:spMkLst>
        </pc:spChg>
      </pc:sldChg>
      <pc:sldChg chg="addSp delSp modSp mod">
        <pc:chgData name="Joseba Egia" userId="c69532da-ca1a-42fd-9c10-0669922cb726" providerId="ADAL" clId="{9EB66C34-E435-4AF7-9AA6-9E8C3214776F}" dt="2025-10-02T05:48:48.101" v="2797" actId="1076"/>
        <pc:sldMkLst>
          <pc:docMk/>
          <pc:sldMk cId="3739819068" sldId="2292"/>
        </pc:sldMkLst>
        <pc:spChg chg="add mod">
          <ac:chgData name="Joseba Egia" userId="c69532da-ca1a-42fd-9c10-0669922cb726" providerId="ADAL" clId="{9EB66C34-E435-4AF7-9AA6-9E8C3214776F}" dt="2025-10-02T05:44:31.825" v="2692" actId="790"/>
          <ac:spMkLst>
            <pc:docMk/>
            <pc:sldMk cId="3739819068" sldId="2292"/>
            <ac:spMk id="8" creationId="{2827E5AD-9276-29A8-A038-82D6B28FA0E7}"/>
          </ac:spMkLst>
        </pc:spChg>
        <pc:spChg chg="add mod">
          <ac:chgData name="Joseba Egia" userId="c69532da-ca1a-42fd-9c10-0669922cb726" providerId="ADAL" clId="{9EB66C34-E435-4AF7-9AA6-9E8C3214776F}" dt="2025-10-02T05:44:31.825" v="2692" actId="790"/>
          <ac:spMkLst>
            <pc:docMk/>
            <pc:sldMk cId="3739819068" sldId="2292"/>
            <ac:spMk id="10" creationId="{81A9BC18-EC7C-1B94-57F0-7191574E9567}"/>
          </ac:spMkLst>
        </pc:spChg>
        <pc:graphicFrameChg chg="add mod">
          <ac:chgData name="Joseba Egia" userId="c69532da-ca1a-42fd-9c10-0669922cb726" providerId="ADAL" clId="{9EB66C34-E435-4AF7-9AA6-9E8C3214776F}" dt="2025-10-02T05:48:48.101" v="2797" actId="1076"/>
          <ac:graphicFrameMkLst>
            <pc:docMk/>
            <pc:sldMk cId="3739819068" sldId="2292"/>
            <ac:graphicFrameMk id="2" creationId="{CFDEE2EC-8A1C-4009-9871-47532EE4EE9A}"/>
          </ac:graphicFrameMkLst>
        </pc:graphicFrameChg>
      </pc:sldChg>
      <pc:sldChg chg="addSp delSp modSp mod">
        <pc:chgData name="Joseba Egia" userId="c69532da-ca1a-42fd-9c10-0669922cb726" providerId="ADAL" clId="{9EB66C34-E435-4AF7-9AA6-9E8C3214776F}" dt="2025-10-02T05:44:31.825" v="2692" actId="790"/>
        <pc:sldMkLst>
          <pc:docMk/>
          <pc:sldMk cId="1133453812" sldId="2293"/>
        </pc:sldMkLst>
        <pc:spChg chg="mod">
          <ac:chgData name="Joseba Egia" userId="c69532da-ca1a-42fd-9c10-0669922cb726" providerId="ADAL" clId="{9EB66C34-E435-4AF7-9AA6-9E8C3214776F}" dt="2025-10-02T05:44:31.825" v="2692" actId="790"/>
          <ac:spMkLst>
            <pc:docMk/>
            <pc:sldMk cId="1133453812" sldId="2293"/>
            <ac:spMk id="4" creationId="{0A7F070F-51EE-19BB-615C-A1CB737300B3}"/>
          </ac:spMkLst>
        </pc:spChg>
        <pc:spChg chg="mod">
          <ac:chgData name="Joseba Egia" userId="c69532da-ca1a-42fd-9c10-0669922cb726" providerId="ADAL" clId="{9EB66C34-E435-4AF7-9AA6-9E8C3214776F}" dt="2025-10-02T05:44:31.825" v="2692" actId="790"/>
          <ac:spMkLst>
            <pc:docMk/>
            <pc:sldMk cId="1133453812" sldId="2293"/>
            <ac:spMk id="7" creationId="{B13D0391-43C8-25BA-9221-C1D326A75DC8}"/>
          </ac:spMkLst>
        </pc:spChg>
        <pc:spChg chg="add mod">
          <ac:chgData name="Joseba Egia" userId="c69532da-ca1a-42fd-9c10-0669922cb726" providerId="ADAL" clId="{9EB66C34-E435-4AF7-9AA6-9E8C3214776F}" dt="2025-10-02T05:44:31.825" v="2692" actId="790"/>
          <ac:spMkLst>
            <pc:docMk/>
            <pc:sldMk cId="1133453812" sldId="2293"/>
            <ac:spMk id="11" creationId="{7628888B-5F05-0478-B182-CA27422F7829}"/>
          </ac:spMkLst>
        </pc:spChg>
        <pc:spChg chg="add mod">
          <ac:chgData name="Joseba Egia" userId="c69532da-ca1a-42fd-9c10-0669922cb726" providerId="ADAL" clId="{9EB66C34-E435-4AF7-9AA6-9E8C3214776F}" dt="2025-10-02T05:44:31.825" v="2692" actId="790"/>
          <ac:spMkLst>
            <pc:docMk/>
            <pc:sldMk cId="1133453812" sldId="2293"/>
            <ac:spMk id="14" creationId="{428249C8-0E25-CDE7-57A3-00A8F805ACCF}"/>
          </ac:spMkLst>
        </pc:spChg>
        <pc:graphicFrameChg chg="add mod modGraphic">
          <ac:chgData name="Joseba Egia" userId="c69532da-ca1a-42fd-9c10-0669922cb726" providerId="ADAL" clId="{9EB66C34-E435-4AF7-9AA6-9E8C3214776F}" dt="2025-10-02T05:44:31.825" v="2692" actId="790"/>
          <ac:graphicFrameMkLst>
            <pc:docMk/>
            <pc:sldMk cId="1133453812" sldId="2293"/>
            <ac:graphicFrameMk id="2" creationId="{54A5C966-CE8A-22BE-D301-DEFE78CA9CF4}"/>
          </ac:graphicFrameMkLst>
        </pc:graphicFrameChg>
      </pc:sldChg>
      <pc:sldChg chg="addSp delSp modSp mod">
        <pc:chgData name="Joseba Egia" userId="c69532da-ca1a-42fd-9c10-0669922cb726" providerId="ADAL" clId="{9EB66C34-E435-4AF7-9AA6-9E8C3214776F}" dt="2025-10-02T05:45:52.907" v="2792" actId="20577"/>
        <pc:sldMkLst>
          <pc:docMk/>
          <pc:sldMk cId="2704146639" sldId="2294"/>
        </pc:sldMkLst>
        <pc:spChg chg="mod">
          <ac:chgData name="Joseba Egia" userId="c69532da-ca1a-42fd-9c10-0669922cb726" providerId="ADAL" clId="{9EB66C34-E435-4AF7-9AA6-9E8C3214776F}" dt="2025-10-02T05:44:31.825" v="2692" actId="790"/>
          <ac:spMkLst>
            <pc:docMk/>
            <pc:sldMk cId="2704146639" sldId="2294"/>
            <ac:spMk id="4" creationId="{FB9BE3CE-12C9-E37E-C4F0-84E94E62C6A0}"/>
          </ac:spMkLst>
        </pc:spChg>
        <pc:spChg chg="add mod">
          <ac:chgData name="Joseba Egia" userId="c69532da-ca1a-42fd-9c10-0669922cb726" providerId="ADAL" clId="{9EB66C34-E435-4AF7-9AA6-9E8C3214776F}" dt="2025-10-02T05:45:52.907" v="2792" actId="20577"/>
          <ac:spMkLst>
            <pc:docMk/>
            <pc:sldMk cId="2704146639" sldId="2294"/>
            <ac:spMk id="5" creationId="{1C2EE655-8CB1-5331-8441-B08F9DBED991}"/>
          </ac:spMkLst>
        </pc:spChg>
        <pc:graphicFrameChg chg="mod modGraphic">
          <ac:chgData name="Joseba Egia" userId="c69532da-ca1a-42fd-9c10-0669922cb726" providerId="ADAL" clId="{9EB66C34-E435-4AF7-9AA6-9E8C3214776F}" dt="2025-10-02T05:44:31.825" v="2692" actId="790"/>
          <ac:graphicFrameMkLst>
            <pc:docMk/>
            <pc:sldMk cId="2704146639" sldId="2294"/>
            <ac:graphicFrameMk id="7" creationId="{5EE47108-280C-9344-FF2D-D05382B91EF8}"/>
          </ac:graphicFrameMkLst>
        </pc:graphicFrameChg>
      </pc:sldChg>
      <pc:sldChg chg="addSp delSp modSp mod">
        <pc:chgData name="Joseba Egia" userId="c69532da-ca1a-42fd-9c10-0669922cb726" providerId="ADAL" clId="{9EB66C34-E435-4AF7-9AA6-9E8C3214776F}" dt="2025-10-02T05:44:31.825" v="2692" actId="790"/>
        <pc:sldMkLst>
          <pc:docMk/>
          <pc:sldMk cId="129173479" sldId="2295"/>
        </pc:sldMkLst>
        <pc:spChg chg="add mod">
          <ac:chgData name="Joseba Egia" userId="c69532da-ca1a-42fd-9c10-0669922cb726" providerId="ADAL" clId="{9EB66C34-E435-4AF7-9AA6-9E8C3214776F}" dt="2025-10-02T05:44:31.825" v="2692" actId="790"/>
          <ac:spMkLst>
            <pc:docMk/>
            <pc:sldMk cId="129173479" sldId="2295"/>
            <ac:spMk id="3" creationId="{288CB6BB-0630-4316-B7D6-BD07A31EF424}"/>
          </ac:spMkLst>
        </pc:spChg>
        <pc:spChg chg="mod">
          <ac:chgData name="Joseba Egia" userId="c69532da-ca1a-42fd-9c10-0669922cb726" providerId="ADAL" clId="{9EB66C34-E435-4AF7-9AA6-9E8C3214776F}" dt="2025-10-02T05:44:31.825" v="2692" actId="790"/>
          <ac:spMkLst>
            <pc:docMk/>
            <pc:sldMk cId="129173479" sldId="2295"/>
            <ac:spMk id="43" creationId="{A6A94F35-40F4-F08C-3510-D716DDE6EA0F}"/>
          </ac:spMkLst>
        </pc:spChg>
        <pc:graphicFrameChg chg="mod modGraphic">
          <ac:chgData name="Joseba Egia" userId="c69532da-ca1a-42fd-9c10-0669922cb726" providerId="ADAL" clId="{9EB66C34-E435-4AF7-9AA6-9E8C3214776F}" dt="2025-10-02T05:44:31.825" v="2692" actId="790"/>
          <ac:graphicFrameMkLst>
            <pc:docMk/>
            <pc:sldMk cId="129173479" sldId="2295"/>
            <ac:graphicFrameMk id="2" creationId="{182BB39D-428C-C358-FF28-1F30AD01C844}"/>
          </ac:graphicFrameMkLst>
        </pc:graphicFrameChg>
      </pc:sldChg>
      <pc:sldChg chg="addSp delSp modSp add del mod">
        <pc:chgData name="Joseba Egia" userId="c69532da-ca1a-42fd-9c10-0669922cb726" providerId="ADAL" clId="{9EB66C34-E435-4AF7-9AA6-9E8C3214776F}" dt="2025-10-02T05:44:31.825" v="2692" actId="790"/>
        <pc:sldMkLst>
          <pc:docMk/>
          <pc:sldMk cId="3348865161" sldId="2296"/>
        </pc:sldMkLst>
        <pc:spChg chg="add mod">
          <ac:chgData name="Joseba Egia" userId="c69532da-ca1a-42fd-9c10-0669922cb726" providerId="ADAL" clId="{9EB66C34-E435-4AF7-9AA6-9E8C3214776F}" dt="2025-10-02T05:44:31.825" v="2692" actId="790"/>
          <ac:spMkLst>
            <pc:docMk/>
            <pc:sldMk cId="3348865161" sldId="2296"/>
            <ac:spMk id="2" creationId="{70F8E9AF-4ED2-C093-EBEE-9E1D5DE7DF3F}"/>
          </ac:spMkLst>
        </pc:spChg>
        <pc:spChg chg="add mod">
          <ac:chgData name="Joseba Egia" userId="c69532da-ca1a-42fd-9c10-0669922cb726" providerId="ADAL" clId="{9EB66C34-E435-4AF7-9AA6-9E8C3214776F}" dt="2025-10-02T05:44:31.825" v="2692" actId="790"/>
          <ac:spMkLst>
            <pc:docMk/>
            <pc:sldMk cId="3348865161" sldId="2296"/>
            <ac:spMk id="3" creationId="{AA7F3BDC-D29A-E314-C4FB-C66985C91175}"/>
          </ac:spMkLst>
        </pc:spChg>
        <pc:spChg chg="mod">
          <ac:chgData name="Joseba Egia" userId="c69532da-ca1a-42fd-9c10-0669922cb726" providerId="ADAL" clId="{9EB66C34-E435-4AF7-9AA6-9E8C3214776F}" dt="2025-10-02T05:44:31.825" v="2692" actId="790"/>
          <ac:spMkLst>
            <pc:docMk/>
            <pc:sldMk cId="3348865161" sldId="2296"/>
            <ac:spMk id="33" creationId="{3AC1D13F-8989-5241-46AD-BDAE6E929054}"/>
          </ac:spMkLst>
        </pc:spChg>
      </pc:sldChg>
      <pc:sldChg chg="addSp delSp modSp mod">
        <pc:chgData name="Joseba Egia" userId="c69532da-ca1a-42fd-9c10-0669922cb726" providerId="ADAL" clId="{9EB66C34-E435-4AF7-9AA6-9E8C3214776F}" dt="2025-10-02T05:44:31.825" v="2692" actId="790"/>
        <pc:sldMkLst>
          <pc:docMk/>
          <pc:sldMk cId="205658770" sldId="2301"/>
        </pc:sldMkLst>
        <pc:spChg chg="mod">
          <ac:chgData name="Joseba Egia" userId="c69532da-ca1a-42fd-9c10-0669922cb726" providerId="ADAL" clId="{9EB66C34-E435-4AF7-9AA6-9E8C3214776F}" dt="2025-10-02T05:44:31.825" v="2692" actId="790"/>
          <ac:spMkLst>
            <pc:docMk/>
            <pc:sldMk cId="205658770" sldId="2301"/>
            <ac:spMk id="2" creationId="{2D42FF7E-D306-AB47-852E-7E1F07350C48}"/>
          </ac:spMkLst>
        </pc:spChg>
        <pc:spChg chg="mod">
          <ac:chgData name="Joseba Egia" userId="c69532da-ca1a-42fd-9c10-0669922cb726" providerId="ADAL" clId="{9EB66C34-E435-4AF7-9AA6-9E8C3214776F}" dt="2025-10-02T05:44:31.825" v="2692" actId="790"/>
          <ac:spMkLst>
            <pc:docMk/>
            <pc:sldMk cId="205658770" sldId="2301"/>
            <ac:spMk id="3" creationId="{4C3DF637-0BC2-80D1-F88E-F3F7CAB96D6A}"/>
          </ac:spMkLst>
        </pc:spChg>
      </pc:sldChg>
      <pc:sldChg chg="modSp add mod ord">
        <pc:chgData name="Joseba Egia" userId="c69532da-ca1a-42fd-9c10-0669922cb726" providerId="ADAL" clId="{9EB66C34-E435-4AF7-9AA6-9E8C3214776F}" dt="2025-10-02T05:44:31.825" v="2692" actId="790"/>
        <pc:sldMkLst>
          <pc:docMk/>
          <pc:sldMk cId="4285542138" sldId="2302"/>
        </pc:sldMkLst>
        <pc:spChg chg="mod">
          <ac:chgData name="Joseba Egia" userId="c69532da-ca1a-42fd-9c10-0669922cb726" providerId="ADAL" clId="{9EB66C34-E435-4AF7-9AA6-9E8C3214776F}" dt="2025-10-02T05:44:31.825" v="2692" actId="790"/>
          <ac:spMkLst>
            <pc:docMk/>
            <pc:sldMk cId="4285542138" sldId="2302"/>
            <ac:spMk id="2" creationId="{BBEC092F-F0CD-440A-D1C5-43B33078D441}"/>
          </ac:spMkLst>
        </pc:spChg>
        <pc:spChg chg="mod">
          <ac:chgData name="Joseba Egia" userId="c69532da-ca1a-42fd-9c10-0669922cb726" providerId="ADAL" clId="{9EB66C34-E435-4AF7-9AA6-9E8C3214776F}" dt="2025-10-02T05:44:31.825" v="2692" actId="790"/>
          <ac:spMkLst>
            <pc:docMk/>
            <pc:sldMk cId="4285542138" sldId="2302"/>
            <ac:spMk id="3" creationId="{C311B9EC-5C42-7F95-2C90-7E98D6DA8BD2}"/>
          </ac:spMkLst>
        </pc:spChg>
        <pc:spChg chg="mod">
          <ac:chgData name="Joseba Egia" userId="c69532da-ca1a-42fd-9c10-0669922cb726" providerId="ADAL" clId="{9EB66C34-E435-4AF7-9AA6-9E8C3214776F}" dt="2025-10-02T05:44:31.825" v="2692" actId="790"/>
          <ac:spMkLst>
            <pc:docMk/>
            <pc:sldMk cId="4285542138" sldId="2302"/>
            <ac:spMk id="33" creationId="{E4BC5B37-97E7-DA0F-238B-D7810FA92DB6}"/>
          </ac:spMkLst>
        </pc:spChg>
      </pc:sldChg>
      <pc:sldChg chg="addSp delSp modSp add mod">
        <pc:chgData name="Joseba Egia" userId="c69532da-ca1a-42fd-9c10-0669922cb726" providerId="ADAL" clId="{9EB66C34-E435-4AF7-9AA6-9E8C3214776F}" dt="2025-10-02T05:44:31.825" v="2692" actId="790"/>
        <pc:sldMkLst>
          <pc:docMk/>
          <pc:sldMk cId="468207656" sldId="2303"/>
        </pc:sldMkLst>
        <pc:spChg chg="mod">
          <ac:chgData name="Joseba Egia" userId="c69532da-ca1a-42fd-9c10-0669922cb726" providerId="ADAL" clId="{9EB66C34-E435-4AF7-9AA6-9E8C3214776F}" dt="2025-10-02T05:44:31.825" v="2692" actId="790"/>
          <ac:spMkLst>
            <pc:docMk/>
            <pc:sldMk cId="468207656" sldId="2303"/>
            <ac:spMk id="2" creationId="{9E5FC3B2-7F82-8063-0059-7F0A0BED818E}"/>
          </ac:spMkLst>
        </pc:spChg>
        <pc:spChg chg="mod">
          <ac:chgData name="Joseba Egia" userId="c69532da-ca1a-42fd-9c10-0669922cb726" providerId="ADAL" clId="{9EB66C34-E435-4AF7-9AA6-9E8C3214776F}" dt="2025-10-02T05:44:31.825" v="2692" actId="790"/>
          <ac:spMkLst>
            <pc:docMk/>
            <pc:sldMk cId="468207656" sldId="2303"/>
            <ac:spMk id="3" creationId="{62EEC7E7-0BF4-64BC-C4F7-71EECC62B63A}"/>
          </ac:spMkLst>
        </pc:spChg>
        <pc:spChg chg="add mod">
          <ac:chgData name="Joseba Egia" userId="c69532da-ca1a-42fd-9c10-0669922cb726" providerId="ADAL" clId="{9EB66C34-E435-4AF7-9AA6-9E8C3214776F}" dt="2025-10-02T05:44:31.825" v="2692" actId="790"/>
          <ac:spMkLst>
            <pc:docMk/>
            <pc:sldMk cId="468207656" sldId="2303"/>
            <ac:spMk id="5" creationId="{2F90CF9A-9BBA-5CA2-FE58-9A5666B58FFF}"/>
          </ac:spMkLst>
        </pc:spChg>
        <pc:spChg chg="add mod">
          <ac:chgData name="Joseba Egia" userId="c69532da-ca1a-42fd-9c10-0669922cb726" providerId="ADAL" clId="{9EB66C34-E435-4AF7-9AA6-9E8C3214776F}" dt="2025-10-02T05:44:31.825" v="2692" actId="790"/>
          <ac:spMkLst>
            <pc:docMk/>
            <pc:sldMk cId="468207656" sldId="2303"/>
            <ac:spMk id="6" creationId="{96F4E796-D311-13EA-7A6C-52D37D57CC5C}"/>
          </ac:spMkLst>
        </pc:spChg>
      </pc:sldChg>
      <pc:sldChg chg="addSp delSp modSp add mod">
        <pc:chgData name="Joseba Egia" userId="c69532da-ca1a-42fd-9c10-0669922cb726" providerId="ADAL" clId="{9EB66C34-E435-4AF7-9AA6-9E8C3214776F}" dt="2025-10-02T05:44:31.825" v="2692" actId="790"/>
        <pc:sldMkLst>
          <pc:docMk/>
          <pc:sldMk cId="644514126" sldId="2304"/>
        </pc:sldMkLst>
        <pc:spChg chg="mod">
          <ac:chgData name="Joseba Egia" userId="c69532da-ca1a-42fd-9c10-0669922cb726" providerId="ADAL" clId="{9EB66C34-E435-4AF7-9AA6-9E8C3214776F}" dt="2025-10-02T05:44:31.825" v="2692" actId="790"/>
          <ac:spMkLst>
            <pc:docMk/>
            <pc:sldMk cId="644514126" sldId="2304"/>
            <ac:spMk id="2" creationId="{612EF641-6B50-F320-BBE7-ADAA272326D0}"/>
          </ac:spMkLst>
        </pc:spChg>
        <pc:spChg chg="mod">
          <ac:chgData name="Joseba Egia" userId="c69532da-ca1a-42fd-9c10-0669922cb726" providerId="ADAL" clId="{9EB66C34-E435-4AF7-9AA6-9E8C3214776F}" dt="2025-10-02T05:44:31.825" v="2692" actId="790"/>
          <ac:spMkLst>
            <pc:docMk/>
            <pc:sldMk cId="644514126" sldId="2304"/>
            <ac:spMk id="3" creationId="{8805192B-A810-19EF-2E9D-936A8A11F8C1}"/>
          </ac:spMkLst>
        </pc:spChg>
        <pc:spChg chg="add mod">
          <ac:chgData name="Joseba Egia" userId="c69532da-ca1a-42fd-9c10-0669922cb726" providerId="ADAL" clId="{9EB66C34-E435-4AF7-9AA6-9E8C3214776F}" dt="2025-10-02T05:44:31.825" v="2692" actId="790"/>
          <ac:spMkLst>
            <pc:docMk/>
            <pc:sldMk cId="644514126" sldId="2304"/>
            <ac:spMk id="4" creationId="{2F218E20-7547-31AB-99D6-4F57B00AA765}"/>
          </ac:spMkLst>
        </pc:spChg>
      </pc:sldChg>
    </pc:docChg>
  </pc:docChgLst>
  <pc:docChgLst>
    <pc:chgData name="Usuario invitado" userId="S::urn:spo:tenantanon#5d2f60ee-cbd4-4388-b015-b12c11981a8b::" providerId="AD" clId="Web-{38997653-F89C-E76F-F829-A90A1CB3151A}"/>
    <pc:docChg chg="delSld">
      <pc:chgData name="Usuario invitado" userId="S::urn:spo:tenantanon#5d2f60ee-cbd4-4388-b015-b12c11981a8b::" providerId="AD" clId="Web-{38997653-F89C-E76F-F829-A90A1CB3151A}" dt="2025-10-02T08:48:16.576" v="0"/>
      <pc:docMkLst>
        <pc:docMk/>
      </pc:docMkLst>
    </pc:docChg>
  </pc:docChgLst>
  <pc:docChgLst>
    <pc:chgData name="Usuario invitado" userId="S::urn:spo:tenantanon#5d2f60ee-cbd4-4388-b015-b12c11981a8b::" providerId="AD" clId="Web-{80E68036-BB68-3575-FC59-D33BF757FFA6}"/>
    <pc:docChg chg="modSld">
      <pc:chgData name="Usuario invitado" userId="S::urn:spo:tenantanon#5d2f60ee-cbd4-4388-b015-b12c11981a8b::" providerId="AD" clId="Web-{80E68036-BB68-3575-FC59-D33BF757FFA6}" dt="2025-10-24T07:48:42.665" v="0" actId="1076"/>
      <pc:docMkLst>
        <pc:docMk/>
      </pc:docMkLst>
      <pc:sldChg chg="modSp">
        <pc:chgData name="Usuario invitado" userId="S::urn:spo:tenantanon#5d2f60ee-cbd4-4388-b015-b12c11981a8b::" providerId="AD" clId="Web-{80E68036-BB68-3575-FC59-D33BF757FFA6}" dt="2025-10-24T07:48:42.665" v="0" actId="1076"/>
        <pc:sldMkLst>
          <pc:docMk/>
          <pc:sldMk cId="1788340088" sldId="2285"/>
        </pc:sldMkLst>
        <pc:picChg chg="mod">
          <ac:chgData name="Usuario invitado" userId="S::urn:spo:tenantanon#5d2f60ee-cbd4-4388-b015-b12c11981a8b::" providerId="AD" clId="Web-{80E68036-BB68-3575-FC59-D33BF757FFA6}" dt="2025-10-24T07:48:42.665" v="0" actId="1076"/>
          <ac:picMkLst>
            <pc:docMk/>
            <pc:sldMk cId="1788340088" sldId="2285"/>
            <ac:picMk id="6" creationId="{E72C6681-F355-266D-C1E2-8DB0D9222782}"/>
          </ac:picMkLst>
        </pc:picChg>
      </pc:sldChg>
    </pc:docChg>
  </pc:docChgLst>
  <pc:docChgLst>
    <pc:chgData name="Usuario invitado" userId="S::urn:spo:tenantanon#5d2f60ee-cbd4-4388-b015-b12c11981a8b::" providerId="AD" clId="Web-{6328F51F-F755-9D68-30A6-BB7DB7BD69B2}"/>
    <pc:docChg chg="addSld">
      <pc:chgData name="Usuario invitado" userId="S::urn:spo:tenantanon#5d2f60ee-cbd4-4388-b015-b12c11981a8b::" providerId="AD" clId="Web-{6328F51F-F755-9D68-30A6-BB7DB7BD69B2}" dt="2025-10-02T08:47:30.420"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esarrollando3600.sharepoint.com/sites/ibatuzD360/Documentos%20compartidos/EUDEL%20Desarrollo%20Agenda%202030%20Euskadi/33%20Productos%20comunicativos%20A2030%20Local/05%20Productos/versi&#243;n%203/plantilla%20gr&#225;fico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194-48D5-AC99-9FE58EEF76B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194-48D5-AC99-9FE58EEF76B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194-48D5-AC99-9FE58EEF76B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194-48D5-AC99-9FE58EEF76B7}"/>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s-E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'[plantilla gráficos.xlsx]EUS'!$A$1:$A$4</c:f>
              <c:strCache>
                <c:ptCount val="4"/>
                <c:pt idx="0">
                  <c:v>Garapen ekonomikoa</c:v>
                </c:pt>
                <c:pt idx="1">
                  <c:v>Gizarte garapena eta babesa</c:v>
                </c:pt>
                <c:pt idx="2">
                  <c:v>Ingurumen jasangarritasuna</c:v>
                </c:pt>
                <c:pt idx="3">
                  <c:v>Gobernantza,</c:v>
                </c:pt>
              </c:strCache>
            </c:strRef>
          </c:cat>
          <c:val>
            <c:numRef>
              <c:f>'[plantilla gráficos.xlsx]EUS'!$B$1:$B$4</c:f>
              <c:numCache>
                <c:formatCode>0%</c:formatCode>
                <c:ptCount val="4"/>
                <c:pt idx="0">
                  <c:v>0.13</c:v>
                </c:pt>
                <c:pt idx="1">
                  <c:v>0.56000000000000005</c:v>
                </c:pt>
                <c:pt idx="2">
                  <c:v>0.09</c:v>
                </c:pt>
                <c:pt idx="3">
                  <c:v>0.22</c:v>
                </c:pt>
              </c:numCache>
            </c:numRef>
          </c:val>
          <c:extLst>
            <c:ext xmlns:c16="http://schemas.microsoft.com/office/drawing/2014/chart" uri="{C3380CC4-5D6E-409C-BE32-E72D297353CC}">
              <c16:uniqueId val="{00000008-0194-48D5-AC99-9FE58EEF76B7}"/>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8"/>
            <a:ext cx="2984870" cy="500935"/>
          </a:xfrm>
          <a:prstGeom prst="rect">
            <a:avLst/>
          </a:prstGeom>
        </p:spPr>
        <p:txBody>
          <a:bodyPr vert="horz" lIns="92431" tIns="46215" rIns="92431" bIns="46215" rtlCol="0"/>
          <a:lstStyle>
            <a:lvl1pPr algn="l">
              <a:defRPr sz="1200"/>
            </a:lvl1pPr>
          </a:lstStyle>
          <a:p>
            <a:endParaRPr lang="es-ES" dirty="0"/>
          </a:p>
        </p:txBody>
      </p:sp>
      <p:sp>
        <p:nvSpPr>
          <p:cNvPr id="3" name="2 Marcador de fecha"/>
          <p:cNvSpPr>
            <a:spLocks noGrp="1"/>
          </p:cNvSpPr>
          <p:nvPr>
            <p:ph type="dt" sz="quarter" idx="1"/>
          </p:nvPr>
        </p:nvSpPr>
        <p:spPr>
          <a:xfrm>
            <a:off x="3901699" y="8"/>
            <a:ext cx="2984870" cy="500935"/>
          </a:xfrm>
          <a:prstGeom prst="rect">
            <a:avLst/>
          </a:prstGeom>
        </p:spPr>
        <p:txBody>
          <a:bodyPr vert="horz" lIns="92431" tIns="46215" rIns="92431" bIns="46215" rtlCol="0"/>
          <a:lstStyle>
            <a:lvl1pPr algn="r">
              <a:defRPr sz="1200"/>
            </a:lvl1pPr>
          </a:lstStyle>
          <a:p>
            <a:fld id="{BCF85224-3B50-46FE-A333-5A987589AA4B}" type="datetimeFigureOut">
              <a:rPr lang="es-ES" smtClean="0"/>
              <a:t>24/10/2025</a:t>
            </a:fld>
            <a:endParaRPr lang="es-ES" dirty="0"/>
          </a:p>
        </p:txBody>
      </p:sp>
      <p:sp>
        <p:nvSpPr>
          <p:cNvPr id="4" name="3 Marcador de pie de página"/>
          <p:cNvSpPr>
            <a:spLocks noGrp="1"/>
          </p:cNvSpPr>
          <p:nvPr>
            <p:ph type="ftr" sz="quarter" idx="2"/>
          </p:nvPr>
        </p:nvSpPr>
        <p:spPr>
          <a:xfrm>
            <a:off x="5" y="9516046"/>
            <a:ext cx="2984870" cy="500935"/>
          </a:xfrm>
          <a:prstGeom prst="rect">
            <a:avLst/>
          </a:prstGeom>
        </p:spPr>
        <p:txBody>
          <a:bodyPr vert="horz" lIns="92431" tIns="46215" rIns="92431" bIns="46215"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901699" y="9516046"/>
            <a:ext cx="2984870" cy="500935"/>
          </a:xfrm>
          <a:prstGeom prst="rect">
            <a:avLst/>
          </a:prstGeom>
        </p:spPr>
        <p:txBody>
          <a:bodyPr vert="horz" lIns="92431" tIns="46215" rIns="92431" bIns="46215" rtlCol="0" anchor="b"/>
          <a:lstStyle>
            <a:lvl1pPr algn="r">
              <a:defRPr sz="1200"/>
            </a:lvl1pPr>
          </a:lstStyle>
          <a:p>
            <a:fld id="{10B4E017-CB05-4853-8175-A3E7E976E53B}" type="slidenum">
              <a:rPr lang="es-ES" smtClean="0"/>
              <a:t>‹#›</a:t>
            </a:fld>
            <a:endParaRPr lang="es-ES" dirty="0"/>
          </a:p>
        </p:txBody>
      </p:sp>
    </p:spTree>
    <p:extLst>
      <p:ext uri="{BB962C8B-B14F-4D97-AF65-F5344CB8AC3E}">
        <p14:creationId xmlns:p14="http://schemas.microsoft.com/office/powerpoint/2010/main" val="2278547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8"/>
            <a:ext cx="2984870" cy="500935"/>
          </a:xfrm>
          <a:prstGeom prst="rect">
            <a:avLst/>
          </a:prstGeom>
        </p:spPr>
        <p:txBody>
          <a:bodyPr vert="horz" lIns="92431" tIns="46215" rIns="92431" bIns="46215" rtlCol="0"/>
          <a:lstStyle>
            <a:lvl1pPr algn="l">
              <a:defRPr sz="1200"/>
            </a:lvl1pPr>
          </a:lstStyle>
          <a:p>
            <a:endParaRPr lang="es-ES" dirty="0"/>
          </a:p>
        </p:txBody>
      </p:sp>
      <p:sp>
        <p:nvSpPr>
          <p:cNvPr id="3" name="2 Marcador de fecha"/>
          <p:cNvSpPr>
            <a:spLocks noGrp="1"/>
          </p:cNvSpPr>
          <p:nvPr>
            <p:ph type="dt" idx="1"/>
          </p:nvPr>
        </p:nvSpPr>
        <p:spPr>
          <a:xfrm>
            <a:off x="3901699" y="8"/>
            <a:ext cx="2984870" cy="500935"/>
          </a:xfrm>
          <a:prstGeom prst="rect">
            <a:avLst/>
          </a:prstGeom>
        </p:spPr>
        <p:txBody>
          <a:bodyPr vert="horz" lIns="92431" tIns="46215" rIns="92431" bIns="46215" rtlCol="0"/>
          <a:lstStyle>
            <a:lvl1pPr algn="r">
              <a:defRPr sz="1200"/>
            </a:lvl1pPr>
          </a:lstStyle>
          <a:p>
            <a:fld id="{2AF61E80-39AC-4752-9D39-8F31A72CB563}" type="datetimeFigureOut">
              <a:rPr lang="es-ES" smtClean="0"/>
              <a:t>24/10/2025</a:t>
            </a:fld>
            <a:endParaRPr lang="es-ES" dirty="0"/>
          </a:p>
        </p:txBody>
      </p:sp>
      <p:sp>
        <p:nvSpPr>
          <p:cNvPr id="4" name="3 Marcador de imagen de diapositiva"/>
          <p:cNvSpPr>
            <a:spLocks noGrp="1" noRot="1" noChangeAspect="1"/>
          </p:cNvSpPr>
          <p:nvPr>
            <p:ph type="sldImg" idx="2"/>
          </p:nvPr>
        </p:nvSpPr>
        <p:spPr>
          <a:xfrm>
            <a:off x="733425" y="754063"/>
            <a:ext cx="5421313" cy="3754437"/>
          </a:xfrm>
          <a:prstGeom prst="rect">
            <a:avLst/>
          </a:prstGeom>
          <a:noFill/>
          <a:ln w="12700">
            <a:solidFill>
              <a:prstClr val="black"/>
            </a:solidFill>
          </a:ln>
        </p:spPr>
        <p:txBody>
          <a:bodyPr vert="horz" lIns="92431" tIns="46215" rIns="92431" bIns="46215" rtlCol="0" anchor="ctr"/>
          <a:lstStyle/>
          <a:p>
            <a:endParaRPr lang="es-ES" dirty="0"/>
          </a:p>
        </p:txBody>
      </p:sp>
      <p:sp>
        <p:nvSpPr>
          <p:cNvPr id="5" name="4 Marcador de notas"/>
          <p:cNvSpPr>
            <a:spLocks noGrp="1"/>
          </p:cNvSpPr>
          <p:nvPr>
            <p:ph type="body" sz="quarter" idx="3"/>
          </p:nvPr>
        </p:nvSpPr>
        <p:spPr>
          <a:xfrm>
            <a:off x="688817" y="4758893"/>
            <a:ext cx="5510530" cy="4508419"/>
          </a:xfrm>
          <a:prstGeom prst="rect">
            <a:avLst/>
          </a:prstGeom>
        </p:spPr>
        <p:txBody>
          <a:bodyPr vert="horz" lIns="92431" tIns="46215" rIns="92431" bIns="46215"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5" y="9516046"/>
            <a:ext cx="2984870" cy="500935"/>
          </a:xfrm>
          <a:prstGeom prst="rect">
            <a:avLst/>
          </a:prstGeom>
        </p:spPr>
        <p:txBody>
          <a:bodyPr vert="horz" lIns="92431" tIns="46215" rIns="92431" bIns="46215"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901699" y="9516046"/>
            <a:ext cx="2984870" cy="500935"/>
          </a:xfrm>
          <a:prstGeom prst="rect">
            <a:avLst/>
          </a:prstGeom>
        </p:spPr>
        <p:txBody>
          <a:bodyPr vert="horz" lIns="92431" tIns="46215" rIns="92431" bIns="46215" rtlCol="0" anchor="b"/>
          <a:lstStyle>
            <a:lvl1pPr algn="r">
              <a:defRPr sz="1200"/>
            </a:lvl1pPr>
          </a:lstStyle>
          <a:p>
            <a:fld id="{DF684819-29A4-41A2-9051-5759A5840FE0}" type="slidenum">
              <a:rPr lang="es-ES" smtClean="0"/>
              <a:t>‹#›</a:t>
            </a:fld>
            <a:endParaRPr lang="es-ES" dirty="0"/>
          </a:p>
        </p:txBody>
      </p:sp>
    </p:spTree>
    <p:extLst>
      <p:ext uri="{BB962C8B-B14F-4D97-AF65-F5344CB8AC3E}">
        <p14:creationId xmlns:p14="http://schemas.microsoft.com/office/powerpoint/2010/main" val="225135779"/>
      </p:ext>
    </p:extLst>
  </p:cSld>
  <p:clrMap bg1="lt1" tx1="dk1" bg2="lt2" tx2="dk2" accent1="accent1" accent2="accent2" accent3="accent3" accent4="accent4" accent5="accent5" accent6="accent6" hlink="hlink" folHlink="folHlink"/>
  <p:notesStyle>
    <a:lvl1pPr marL="0" algn="l" defTabSz="913960" rtl="0" eaLnBrk="1" latinLnBrk="0" hangingPunct="1">
      <a:defRPr sz="1200" kern="1200">
        <a:solidFill>
          <a:schemeClr val="tx1"/>
        </a:solidFill>
        <a:latin typeface="+mn-lt"/>
        <a:ea typeface="+mn-ea"/>
        <a:cs typeface="+mn-cs"/>
      </a:defRPr>
    </a:lvl1pPr>
    <a:lvl2pPr marL="456980" algn="l" defTabSz="913960" rtl="0" eaLnBrk="1" latinLnBrk="0" hangingPunct="1">
      <a:defRPr sz="1200" kern="1200">
        <a:solidFill>
          <a:schemeClr val="tx1"/>
        </a:solidFill>
        <a:latin typeface="+mn-lt"/>
        <a:ea typeface="+mn-ea"/>
        <a:cs typeface="+mn-cs"/>
      </a:defRPr>
    </a:lvl2pPr>
    <a:lvl3pPr marL="913960" algn="l" defTabSz="913960" rtl="0" eaLnBrk="1" latinLnBrk="0" hangingPunct="1">
      <a:defRPr sz="1200" kern="1200">
        <a:solidFill>
          <a:schemeClr val="tx1"/>
        </a:solidFill>
        <a:latin typeface="+mn-lt"/>
        <a:ea typeface="+mn-ea"/>
        <a:cs typeface="+mn-cs"/>
      </a:defRPr>
    </a:lvl3pPr>
    <a:lvl4pPr marL="1370941" algn="l" defTabSz="913960" rtl="0" eaLnBrk="1" latinLnBrk="0" hangingPunct="1">
      <a:defRPr sz="1200" kern="1200">
        <a:solidFill>
          <a:schemeClr val="tx1"/>
        </a:solidFill>
        <a:latin typeface="+mn-lt"/>
        <a:ea typeface="+mn-ea"/>
        <a:cs typeface="+mn-cs"/>
      </a:defRPr>
    </a:lvl4pPr>
    <a:lvl5pPr marL="1827921" algn="l" defTabSz="913960" rtl="0" eaLnBrk="1" latinLnBrk="0" hangingPunct="1">
      <a:defRPr sz="1200" kern="1200">
        <a:solidFill>
          <a:schemeClr val="tx1"/>
        </a:solidFill>
        <a:latin typeface="+mn-lt"/>
        <a:ea typeface="+mn-ea"/>
        <a:cs typeface="+mn-cs"/>
      </a:defRPr>
    </a:lvl5pPr>
    <a:lvl6pPr marL="2284902" algn="l" defTabSz="913960" rtl="0" eaLnBrk="1" latinLnBrk="0" hangingPunct="1">
      <a:defRPr sz="1200" kern="1200">
        <a:solidFill>
          <a:schemeClr val="tx1"/>
        </a:solidFill>
        <a:latin typeface="+mn-lt"/>
        <a:ea typeface="+mn-ea"/>
        <a:cs typeface="+mn-cs"/>
      </a:defRPr>
    </a:lvl6pPr>
    <a:lvl7pPr marL="2741882" algn="l" defTabSz="913960" rtl="0" eaLnBrk="1" latinLnBrk="0" hangingPunct="1">
      <a:defRPr sz="1200" kern="1200">
        <a:solidFill>
          <a:schemeClr val="tx1"/>
        </a:solidFill>
        <a:latin typeface="+mn-lt"/>
        <a:ea typeface="+mn-ea"/>
        <a:cs typeface="+mn-cs"/>
      </a:defRPr>
    </a:lvl7pPr>
    <a:lvl8pPr marL="3198862" algn="l" defTabSz="913960" rtl="0" eaLnBrk="1" latinLnBrk="0" hangingPunct="1">
      <a:defRPr sz="1200" kern="1200">
        <a:solidFill>
          <a:schemeClr val="tx1"/>
        </a:solidFill>
        <a:latin typeface="+mn-lt"/>
        <a:ea typeface="+mn-ea"/>
        <a:cs typeface="+mn-cs"/>
      </a:defRPr>
    </a:lvl8pPr>
    <a:lvl9pPr marL="3655841" algn="l" defTabSz="91396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A0329531-F00E-FC54-E649-13255A956B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flipH="1">
            <a:off x="2467178" y="-1584194"/>
            <a:ext cx="262506" cy="5196862"/>
          </a:xfrm>
          <a:prstGeom prst="rect">
            <a:avLst/>
          </a:prstGeom>
        </p:spPr>
      </p:pic>
      <p:pic>
        <p:nvPicPr>
          <p:cNvPr id="5" name="Imagen 4">
            <a:extLst>
              <a:ext uri="{FF2B5EF4-FFF2-40B4-BE49-F238E27FC236}">
                <a16:creationId xmlns:a16="http://schemas.microsoft.com/office/drawing/2014/main" id="{09817703-3206-721B-0091-421539D2447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5635"/>
          <a:stretch/>
        </p:blipFill>
        <p:spPr>
          <a:xfrm>
            <a:off x="2" y="1"/>
            <a:ext cx="9905997" cy="900000"/>
          </a:xfrm>
          <a:prstGeom prst="rect">
            <a:avLst/>
          </a:prstGeom>
        </p:spPr>
      </p:pic>
      <p:pic>
        <p:nvPicPr>
          <p:cNvPr id="6" name="Imagen 5">
            <a:extLst>
              <a:ext uri="{FF2B5EF4-FFF2-40B4-BE49-F238E27FC236}">
                <a16:creationId xmlns:a16="http://schemas.microsoft.com/office/drawing/2014/main" id="{D2ED19CB-E730-0E21-D2FA-6DF3ED125B0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3746" r="20924" b="15635"/>
          <a:stretch/>
        </p:blipFill>
        <p:spPr>
          <a:xfrm>
            <a:off x="1" y="6318000"/>
            <a:ext cx="7833320" cy="540000"/>
          </a:xfrm>
          <a:prstGeom prst="rect">
            <a:avLst/>
          </a:prstGeom>
        </p:spPr>
      </p:pic>
      <p:pic>
        <p:nvPicPr>
          <p:cNvPr id="10" name="Imagen 9">
            <a:extLst>
              <a:ext uri="{FF2B5EF4-FFF2-40B4-BE49-F238E27FC236}">
                <a16:creationId xmlns:a16="http://schemas.microsoft.com/office/drawing/2014/main" id="{633076F9-131F-88E3-129D-1108993982BB}"/>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7185248" y="309756"/>
            <a:ext cx="2231802" cy="274325"/>
          </a:xfrm>
          <a:prstGeom prst="rect">
            <a:avLst/>
          </a:prstGeom>
        </p:spPr>
      </p:pic>
      <p:sp>
        <p:nvSpPr>
          <p:cNvPr id="9" name="CuadroTexto 8">
            <a:extLst>
              <a:ext uri="{FF2B5EF4-FFF2-40B4-BE49-F238E27FC236}">
                <a16:creationId xmlns:a16="http://schemas.microsoft.com/office/drawing/2014/main" id="{4F161CD7-7C01-B897-70D6-CE088D90A7E8}"/>
              </a:ext>
            </a:extLst>
          </p:cNvPr>
          <p:cNvSpPr txBox="1"/>
          <p:nvPr userDrawn="1"/>
        </p:nvSpPr>
        <p:spPr>
          <a:xfrm>
            <a:off x="488950" y="6520408"/>
            <a:ext cx="4954656" cy="123111"/>
          </a:xfrm>
          <a:prstGeom prst="rect">
            <a:avLst/>
          </a:prstGeom>
          <a:noFill/>
        </p:spPr>
        <p:txBody>
          <a:bodyPr wrap="square" lIns="0" tIns="0" rIns="0" bIns="0">
            <a:spAutoFit/>
          </a:bodyPr>
          <a:lstStyle/>
          <a:p>
            <a:pPr algn="l"/>
            <a:r>
              <a:rPr lang="es-ES" sz="800" b="0" dirty="0">
                <a:solidFill>
                  <a:schemeClr val="bg1"/>
                </a:solidFill>
              </a:rPr>
              <a:t>AURREKONTUAK ARGI ETA GARBI </a:t>
            </a:r>
            <a:r>
              <a:rPr lang="es-ES" sz="800" b="1" dirty="0">
                <a:solidFill>
                  <a:schemeClr val="bg1"/>
                </a:solidFill>
              </a:rPr>
              <a:t>2026</a:t>
            </a:r>
          </a:p>
        </p:txBody>
      </p:sp>
      <p:pic>
        <p:nvPicPr>
          <p:cNvPr id="15" name="Imagen 14">
            <a:extLst>
              <a:ext uri="{FF2B5EF4-FFF2-40B4-BE49-F238E27FC236}">
                <a16:creationId xmlns:a16="http://schemas.microsoft.com/office/drawing/2014/main" id="{48763E98-D93E-72CF-A466-01FC7BB9B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2479814" y="3833806"/>
            <a:ext cx="262506" cy="5196862"/>
          </a:xfrm>
          <a:prstGeom prst="rect">
            <a:avLst/>
          </a:prstGeom>
        </p:spPr>
      </p:pic>
      <p:sp>
        <p:nvSpPr>
          <p:cNvPr id="2" name="Rectángulo 1">
            <a:extLst>
              <a:ext uri="{FF2B5EF4-FFF2-40B4-BE49-F238E27FC236}">
                <a16:creationId xmlns:a16="http://schemas.microsoft.com/office/drawing/2014/main" id="{21D112C3-2602-5E00-645D-52890F5411EA}"/>
              </a:ext>
            </a:extLst>
          </p:cNvPr>
          <p:cNvSpPr/>
          <p:nvPr userDrawn="1"/>
        </p:nvSpPr>
        <p:spPr>
          <a:xfrm>
            <a:off x="8553400" y="6318000"/>
            <a:ext cx="1224136" cy="540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000" dirty="0"/>
              <a:t>UDALAREN LOGOA</a:t>
            </a:r>
          </a:p>
        </p:txBody>
      </p:sp>
    </p:spTree>
    <p:extLst>
      <p:ext uri="{BB962C8B-B14F-4D97-AF65-F5344CB8AC3E}">
        <p14:creationId xmlns:p14="http://schemas.microsoft.com/office/powerpoint/2010/main" val="2787127093"/>
      </p:ext>
    </p:extLst>
  </p:cSld>
  <p:clrMapOvr>
    <a:masterClrMapping/>
  </p:clrMapOvr>
  <p:extLst>
    <p:ext uri="{DCECCB84-F9BA-43D5-87BE-67443E8EF086}">
      <p15:sldGuideLst xmlns:p15="http://schemas.microsoft.com/office/powerpoint/2012/main">
        <p15:guide id="6" orient="horz" pos="890" userDrawn="1">
          <p15:clr>
            <a:srgbClr val="FBAE40"/>
          </p15:clr>
        </p15:guide>
        <p15:guide id="7" pos="308" userDrawn="1">
          <p15:clr>
            <a:srgbClr val="FBAE40"/>
          </p15:clr>
        </p15:guide>
        <p15:guide id="8" pos="5932" userDrawn="1">
          <p15:clr>
            <a:srgbClr val="FBAE40"/>
          </p15:clr>
        </p15:guide>
        <p15:guide id="9" orient="horz" pos="3838" userDrawn="1">
          <p15:clr>
            <a:srgbClr val="FBAE40"/>
          </p15:clr>
        </p15:guide>
        <p15:guide id="10" orient="horz" pos="35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B44B391-B47D-0AB6-651A-15C3583570D0}"/>
              </a:ext>
            </a:extLst>
          </p:cNvPr>
          <p:cNvSpPr txBox="1"/>
          <p:nvPr userDrawn="1"/>
        </p:nvSpPr>
        <p:spPr>
          <a:xfrm>
            <a:off x="0" y="5949281"/>
            <a:ext cx="9906000" cy="908720"/>
          </a:xfrm>
          <a:prstGeom prst="rect">
            <a:avLst/>
          </a:prstGeom>
          <a:solidFill>
            <a:schemeClr val="bg1"/>
          </a:solidFill>
          <a:ln>
            <a:noFill/>
          </a:ln>
        </p:spPr>
        <p:txBody>
          <a:bodyPr wrap="square" lIns="0" tIns="0" rIns="360000" bIns="0" rtlCol="0" anchor="ctr" anchorCtr="0">
            <a:noAutofit/>
          </a:bodyPr>
          <a:lstStyle/>
          <a:p>
            <a:pPr algn="r"/>
            <a:endParaRPr lang="es-ES" sz="2000" b="1" dirty="0">
              <a:solidFill>
                <a:schemeClr val="tx1">
                  <a:lumMod val="75000"/>
                  <a:lumOff val="25000"/>
                </a:schemeClr>
              </a:solidFill>
            </a:endParaRPr>
          </a:p>
        </p:txBody>
      </p:sp>
      <p:pic>
        <p:nvPicPr>
          <p:cNvPr id="5" name="Imagen 4">
            <a:extLst>
              <a:ext uri="{FF2B5EF4-FFF2-40B4-BE49-F238E27FC236}">
                <a16:creationId xmlns:a16="http://schemas.microsoft.com/office/drawing/2014/main" id="{C718B9BB-6F83-21DB-27E5-39471B1707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2026675" y="3922610"/>
            <a:ext cx="179579" cy="4232921"/>
          </a:xfrm>
          <a:prstGeom prst="rect">
            <a:avLst/>
          </a:prstGeom>
        </p:spPr>
      </p:pic>
      <p:pic>
        <p:nvPicPr>
          <p:cNvPr id="6" name="Imagen 5">
            <a:extLst>
              <a:ext uri="{FF2B5EF4-FFF2-40B4-BE49-F238E27FC236}">
                <a16:creationId xmlns:a16="http://schemas.microsoft.com/office/drawing/2014/main" id="{B359D10A-E23B-2991-925A-B617220FB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flipH="1">
            <a:off x="1963507" y="2223678"/>
            <a:ext cx="305916" cy="4232921"/>
          </a:xfrm>
          <a:prstGeom prst="rect">
            <a:avLst/>
          </a:prstGeom>
        </p:spPr>
      </p:pic>
      <p:pic>
        <p:nvPicPr>
          <p:cNvPr id="10" name="Imagen 9" descr="Imagen que contiene Diagrama&#10;&#10;El contenido generado por IA puede ser incorrecto.">
            <a:extLst>
              <a:ext uri="{FF2B5EF4-FFF2-40B4-BE49-F238E27FC236}">
                <a16:creationId xmlns:a16="http://schemas.microsoft.com/office/drawing/2014/main" id="{55E7C7CA-AF6B-30C9-21CD-1EC259B7764E}"/>
              </a:ext>
            </a:extLst>
          </p:cNvPr>
          <p:cNvPicPr>
            <a:picLocks noChangeAspect="1"/>
          </p:cNvPicPr>
          <p:nvPr userDrawn="1"/>
        </p:nvPicPr>
        <p:blipFill>
          <a:blip r:embed="rId3">
            <a:extLst>
              <a:ext uri="{28A0092B-C50C-407E-A947-70E740481C1C}">
                <a14:useLocalDpi xmlns:a14="http://schemas.microsoft.com/office/drawing/2010/main" val="0"/>
              </a:ext>
            </a:extLst>
          </a:blip>
          <a:srcRect b="13107"/>
          <a:stretch>
            <a:fillRect/>
          </a:stretch>
        </p:blipFill>
        <p:spPr>
          <a:xfrm>
            <a:off x="-4" y="-9892"/>
            <a:ext cx="9906000" cy="5959173"/>
          </a:xfrm>
          <a:prstGeom prst="rect">
            <a:avLst/>
          </a:prstGeom>
        </p:spPr>
      </p:pic>
      <p:pic>
        <p:nvPicPr>
          <p:cNvPr id="7" name="Imagen 6">
            <a:extLst>
              <a:ext uri="{FF2B5EF4-FFF2-40B4-BE49-F238E27FC236}">
                <a16:creationId xmlns:a16="http://schemas.microsoft.com/office/drawing/2014/main" id="{36E9A65A-3BCD-E088-F5B1-3541B72EAC5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9102" t="23252"/>
          <a:stretch/>
        </p:blipFill>
        <p:spPr>
          <a:xfrm>
            <a:off x="-3" y="1852112"/>
            <a:ext cx="4232924" cy="2475731"/>
          </a:xfrm>
          <a:prstGeom prst="rect">
            <a:avLst/>
          </a:prstGeom>
        </p:spPr>
      </p:pic>
    </p:spTree>
    <p:extLst>
      <p:ext uri="{BB962C8B-B14F-4D97-AF65-F5344CB8AC3E}">
        <p14:creationId xmlns:p14="http://schemas.microsoft.com/office/powerpoint/2010/main" val="241440020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430290"/>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www.eudel.eus/eu/argitalpenak/libro/guia_practica_para_iniciarse_en_el_alineamiento_del_presupuesto_municipal_con_los_objetivos_de_desarrollo_sostenible_guia_actualizada_en_septiembre_2024_ods_18"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s://www.eudel.eus/eu/argitalpenak/libro/guia_practica_para_iniciarse_en_el_alineamiento_del_presupuesto_municipal_con_los_objetivos_de_desarrollo_sostenible_guia_actualizada_en_septiembre_2024_ods_18"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2D42FF7E-D306-AB47-852E-7E1F07350C48}"/>
              </a:ext>
            </a:extLst>
          </p:cNvPr>
          <p:cNvSpPr txBox="1"/>
          <p:nvPr/>
        </p:nvSpPr>
        <p:spPr>
          <a:xfrm>
            <a:off x="776537" y="2674480"/>
            <a:ext cx="3069302" cy="830997"/>
          </a:xfrm>
          <a:prstGeom prst="rect">
            <a:avLst/>
          </a:prstGeom>
          <a:noFill/>
        </p:spPr>
        <p:txBody>
          <a:bodyPr wrap="square" lIns="0" tIns="0" rIns="0" bIns="0">
            <a:spAutoFit/>
          </a:bodyPr>
          <a:lstStyle/>
          <a:p>
            <a:pPr algn="r"/>
            <a:r>
              <a:rPr lang="eu-ES" sz="1800" b="1" noProof="0" dirty="0">
                <a:solidFill>
                  <a:schemeClr val="tx1">
                    <a:lumMod val="65000"/>
                    <a:lumOff val="35000"/>
                  </a:schemeClr>
                </a:solidFill>
              </a:rPr>
              <a:t>AURREKONTUAK </a:t>
            </a:r>
          </a:p>
          <a:p>
            <a:pPr algn="r"/>
            <a:r>
              <a:rPr lang="eu-ES" sz="1800" b="1" noProof="0" dirty="0">
                <a:solidFill>
                  <a:schemeClr val="tx1">
                    <a:lumMod val="65000"/>
                    <a:lumOff val="35000"/>
                  </a:schemeClr>
                </a:solidFill>
              </a:rPr>
              <a:t>ARGI ETA GARBI </a:t>
            </a:r>
          </a:p>
          <a:p>
            <a:pPr algn="r"/>
            <a:r>
              <a:rPr lang="eu-ES" sz="1800" b="1" noProof="0" dirty="0">
                <a:solidFill>
                  <a:schemeClr val="tx1">
                    <a:lumMod val="65000"/>
                    <a:lumOff val="35000"/>
                  </a:schemeClr>
                </a:solidFill>
              </a:rPr>
              <a:t>2026</a:t>
            </a:r>
          </a:p>
        </p:txBody>
      </p:sp>
      <p:sp>
        <p:nvSpPr>
          <p:cNvPr id="3" name="Rectángulo 2">
            <a:extLst>
              <a:ext uri="{FF2B5EF4-FFF2-40B4-BE49-F238E27FC236}">
                <a16:creationId xmlns:a16="http://schemas.microsoft.com/office/drawing/2014/main" id="{4C3DF637-0BC2-80D1-F88E-F3F7CAB96D6A}"/>
              </a:ext>
            </a:extLst>
          </p:cNvPr>
          <p:cNvSpPr/>
          <p:nvPr/>
        </p:nvSpPr>
        <p:spPr>
          <a:xfrm>
            <a:off x="8553400" y="6334859"/>
            <a:ext cx="1224136" cy="4859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UDALAREN LOGOTIPOA</a:t>
            </a:r>
          </a:p>
        </p:txBody>
      </p:sp>
    </p:spTree>
    <p:extLst>
      <p:ext uri="{BB962C8B-B14F-4D97-AF65-F5344CB8AC3E}">
        <p14:creationId xmlns:p14="http://schemas.microsoft.com/office/powerpoint/2010/main" val="20565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FC600-5D35-6CA9-93A0-83C82A4813DE}"/>
            </a:ext>
          </a:extLst>
        </p:cNvPr>
        <p:cNvGrpSpPr/>
        <p:nvPr/>
      </p:nvGrpSpPr>
      <p:grpSpPr>
        <a:xfrm>
          <a:off x="0" y="0"/>
          <a:ext cx="0" cy="0"/>
          <a:chOff x="0" y="0"/>
          <a:chExt cx="0" cy="0"/>
        </a:xfrm>
      </p:grpSpPr>
      <p:sp>
        <p:nvSpPr>
          <p:cNvPr id="8" name="Shape 91">
            <a:extLst>
              <a:ext uri="{FF2B5EF4-FFF2-40B4-BE49-F238E27FC236}">
                <a16:creationId xmlns:a16="http://schemas.microsoft.com/office/drawing/2014/main" id="{2827E5AD-9276-29A8-A038-82D6B28FA0E7}"/>
              </a:ext>
            </a:extLst>
          </p:cNvPr>
          <p:cNvSpPr txBox="1">
            <a:spLocks/>
          </p:cNvSpPr>
          <p:nvPr/>
        </p:nvSpPr>
        <p:spPr>
          <a:xfrm>
            <a:off x="488950" y="231031"/>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GARAPEN JASANGARRIRAKO HELBURU</a:t>
            </a:r>
            <a:r>
              <a:rPr lang="eu-ES" sz="1500" b="0" noProof="0" dirty="0">
                <a:solidFill>
                  <a:schemeClr val="bg1"/>
                </a:solidFill>
                <a:latin typeface="+mn-lt"/>
                <a:sym typeface="Nunito Sans"/>
              </a:rPr>
              <a:t>EI </a:t>
            </a:r>
          </a:p>
          <a:p>
            <a:r>
              <a:rPr lang="eu-ES" sz="1500" b="0" noProof="0" dirty="0">
                <a:solidFill>
                  <a:schemeClr val="bg1"/>
                </a:solidFill>
                <a:latin typeface="+mn-lt"/>
                <a:sym typeface="Nunito Sans"/>
              </a:rPr>
              <a:t>AURREKONTUAK EGITEN DIEN </a:t>
            </a:r>
            <a:r>
              <a:rPr lang="eu-ES" sz="1500" noProof="0" dirty="0">
                <a:solidFill>
                  <a:schemeClr val="bg1"/>
                </a:solidFill>
                <a:latin typeface="+mn-lt"/>
                <a:sym typeface="Nunito Sans"/>
              </a:rPr>
              <a:t>EKARPENA</a:t>
            </a:r>
            <a:r>
              <a:rPr lang="eu-ES" sz="1500" b="0" noProof="0" dirty="0">
                <a:solidFill>
                  <a:schemeClr val="bg1"/>
                </a:solidFill>
                <a:latin typeface="+mn-lt"/>
                <a:sym typeface="Nunito Sans"/>
              </a:rPr>
              <a:t> (II)</a:t>
            </a:r>
          </a:p>
        </p:txBody>
      </p:sp>
      <p:sp>
        <p:nvSpPr>
          <p:cNvPr id="10" name="Rectángulo: esquinas redondeadas 9">
            <a:extLst>
              <a:ext uri="{FF2B5EF4-FFF2-40B4-BE49-F238E27FC236}">
                <a16:creationId xmlns:a16="http://schemas.microsoft.com/office/drawing/2014/main" id="{81A9BC18-EC7C-1B94-57F0-7191574E9567}"/>
              </a:ext>
            </a:extLst>
          </p:cNvPr>
          <p:cNvSpPr/>
          <p:nvPr/>
        </p:nvSpPr>
        <p:spPr>
          <a:xfrm>
            <a:off x="416496" y="5301208"/>
            <a:ext cx="9073008" cy="93610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u-ES" sz="1000" noProof="0" dirty="0"/>
              <a:t>Lerrokatzeko, EUDELek egindako </a:t>
            </a:r>
            <a:r>
              <a:rPr lang="eu-ES" sz="1000" noProof="0" dirty="0">
                <a:solidFill>
                  <a:schemeClr val="bg1"/>
                </a:solidFill>
                <a:hlinkClick r:id="rId2">
                  <a:extLst>
                    <a:ext uri="{A12FA001-AC4F-418D-AE19-62706E023703}">
                      <ahyp:hlinkClr xmlns:ahyp="http://schemas.microsoft.com/office/drawing/2018/hyperlinkcolor" val="tx"/>
                    </a:ext>
                  </a:extLst>
                </a:hlinkClick>
              </a:rPr>
              <a:t>Udal aurrekontua Garapen </a:t>
            </a:r>
            <a:r>
              <a:rPr lang="eu-ES" sz="1000" noProof="0" dirty="0" err="1">
                <a:solidFill>
                  <a:schemeClr val="bg1"/>
                </a:solidFill>
                <a:hlinkClick r:id="rId2">
                  <a:extLst>
                    <a:ext uri="{A12FA001-AC4F-418D-AE19-62706E023703}">
                      <ahyp:hlinkClr xmlns:ahyp="http://schemas.microsoft.com/office/drawing/2018/hyperlinkcolor" val="tx"/>
                    </a:ext>
                  </a:extLst>
                </a:hlinkClick>
              </a:rPr>
              <a:t>Jasangirrarako</a:t>
            </a:r>
            <a:r>
              <a:rPr lang="eu-ES" sz="1000" noProof="0" dirty="0">
                <a:solidFill>
                  <a:schemeClr val="bg1"/>
                </a:solidFill>
                <a:hlinkClick r:id="rId2">
                  <a:extLst>
                    <a:ext uri="{A12FA001-AC4F-418D-AE19-62706E023703}">
                      <ahyp:hlinkClr xmlns:ahyp="http://schemas.microsoft.com/office/drawing/2018/hyperlinkcolor" val="tx"/>
                    </a:ext>
                  </a:extLst>
                </a:hlinkClick>
              </a:rPr>
              <a:t> Helburuekin lerrokatzen hasteko gida praktikoa</a:t>
            </a:r>
            <a:r>
              <a:rPr lang="eu-ES" sz="1000" noProof="0" dirty="0"/>
              <a:t>n adierazitakoa izan behar da kontuan</a:t>
            </a:r>
          </a:p>
          <a:p>
            <a:endParaRPr lang="eu-ES" sz="1000" noProof="0" dirty="0"/>
          </a:p>
          <a:p>
            <a:pPr>
              <a:spcAft>
                <a:spcPts val="300"/>
              </a:spcAft>
            </a:pPr>
            <a:r>
              <a:rPr lang="eu-ES" sz="1000" noProof="0" dirty="0"/>
              <a:t>1., 2., 3., 4., 5., 10. eta 18. GJHak “Gizarte garapena eta </a:t>
            </a:r>
            <a:r>
              <a:rPr lang="eu-ES" sz="1000" noProof="0" dirty="0" err="1"/>
              <a:t>babesa”ri</a:t>
            </a:r>
            <a:r>
              <a:rPr lang="eu-ES" sz="1000" noProof="0" dirty="0"/>
              <a:t> egotz dakizkioke. 8. eta 9. GJHak “Garapen Ekonomikorako”. 6., 7., 11., 12., 13., 14. eta 15. GJHak “Ingurumen jasangarritasuna”. 16. eta 17. GJHak, berriz, “Gobernantza” alorrekoak dira</a:t>
            </a:r>
          </a:p>
        </p:txBody>
      </p:sp>
      <p:graphicFrame>
        <p:nvGraphicFramePr>
          <p:cNvPr id="2" name="Gráfico 1">
            <a:extLst>
              <a:ext uri="{FF2B5EF4-FFF2-40B4-BE49-F238E27FC236}">
                <a16:creationId xmlns:a16="http://schemas.microsoft.com/office/drawing/2014/main" id="{CFDEE2EC-8A1C-4009-9871-47532EE4EE9A}"/>
              </a:ext>
            </a:extLst>
          </p:cNvPr>
          <p:cNvGraphicFramePr>
            <a:graphicFrameLocks/>
          </p:cNvGraphicFramePr>
          <p:nvPr>
            <p:extLst>
              <p:ext uri="{D42A27DB-BD31-4B8C-83A1-F6EECF244321}">
                <p14:modId xmlns:p14="http://schemas.microsoft.com/office/powerpoint/2010/main" val="3406953023"/>
              </p:ext>
            </p:extLst>
          </p:nvPr>
        </p:nvGraphicFramePr>
        <p:xfrm>
          <a:off x="2333836" y="1268760"/>
          <a:ext cx="5238328" cy="38214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3981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2F036-113E-AEF5-C7C5-203304AFD076}"/>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0A7F070F-51EE-19BB-615C-A1CB737300B3}"/>
              </a:ext>
            </a:extLst>
          </p:cNvPr>
          <p:cNvSpPr txBox="1">
            <a:spLocks/>
          </p:cNvSpPr>
          <p:nvPr/>
        </p:nvSpPr>
        <p:spPr>
          <a:xfrm>
            <a:off x="51092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SARRERA </a:t>
            </a:r>
            <a:r>
              <a:rPr lang="eu-ES" sz="1500" b="0" noProof="0" dirty="0">
                <a:solidFill>
                  <a:schemeClr val="bg1"/>
                </a:solidFill>
                <a:latin typeface="+mn-lt"/>
                <a:sym typeface="Nunito Sans"/>
              </a:rPr>
              <a:t>NAGUSIA</a:t>
            </a:r>
            <a:r>
              <a:rPr lang="eu-ES" sz="1500" noProof="0" dirty="0">
                <a:solidFill>
                  <a:schemeClr val="bg1"/>
                </a:solidFill>
                <a:latin typeface="+mn-lt"/>
                <a:sym typeface="Nunito Sans"/>
              </a:rPr>
              <a:t>K</a:t>
            </a:r>
          </a:p>
        </p:txBody>
      </p:sp>
      <p:sp>
        <p:nvSpPr>
          <p:cNvPr id="11" name="Rectángulo: esquinas redondeadas 10">
            <a:extLst>
              <a:ext uri="{FF2B5EF4-FFF2-40B4-BE49-F238E27FC236}">
                <a16:creationId xmlns:a16="http://schemas.microsoft.com/office/drawing/2014/main" id="{7628888B-5F05-0478-B182-CA27422F7829}"/>
              </a:ext>
            </a:extLst>
          </p:cNvPr>
          <p:cNvSpPr/>
          <p:nvPr/>
        </p:nvSpPr>
        <p:spPr>
          <a:xfrm>
            <a:off x="848544" y="4437112"/>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Errealitate jakin bakoitzera egokitu daitekeen eredua</a:t>
            </a:r>
          </a:p>
        </p:txBody>
      </p:sp>
      <p:grpSp>
        <p:nvGrpSpPr>
          <p:cNvPr id="15" name="Grupo 14">
            <a:extLst>
              <a:ext uri="{FF2B5EF4-FFF2-40B4-BE49-F238E27FC236}">
                <a16:creationId xmlns:a16="http://schemas.microsoft.com/office/drawing/2014/main" id="{1C62FE2D-48CD-505C-B55B-F65DDBC0180E}"/>
              </a:ext>
            </a:extLst>
          </p:cNvPr>
          <p:cNvGrpSpPr/>
          <p:nvPr/>
        </p:nvGrpSpPr>
        <p:grpSpPr>
          <a:xfrm>
            <a:off x="3424770" y="1124744"/>
            <a:ext cx="6484557" cy="4953975"/>
            <a:chOff x="3424770" y="1124744"/>
            <a:chExt cx="6484557" cy="4953975"/>
          </a:xfrm>
        </p:grpSpPr>
        <p:sp>
          <p:nvSpPr>
            <p:cNvPr id="7" name="Flecha: hacia la izquierda 6">
              <a:extLst>
                <a:ext uri="{FF2B5EF4-FFF2-40B4-BE49-F238E27FC236}">
                  <a16:creationId xmlns:a16="http://schemas.microsoft.com/office/drawing/2014/main" id="{B13D0391-43C8-25BA-9221-C1D326A75DC8}"/>
                </a:ext>
              </a:extLst>
            </p:cNvPr>
            <p:cNvSpPr/>
            <p:nvPr/>
          </p:nvSpPr>
          <p:spPr>
            <a:xfrm>
              <a:off x="3424770" y="2060848"/>
              <a:ext cx="500630" cy="432048"/>
            </a:xfrm>
            <a:prstGeom prst="leftArrow">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noProof="0" dirty="0"/>
            </a:p>
          </p:txBody>
        </p:sp>
        <p:pic>
          <p:nvPicPr>
            <p:cNvPr id="13" name="Imagen 12">
              <a:extLst>
                <a:ext uri="{FF2B5EF4-FFF2-40B4-BE49-F238E27FC236}">
                  <a16:creationId xmlns:a16="http://schemas.microsoft.com/office/drawing/2014/main" id="{531A8FB6-93AA-F8E7-031F-039F77061E4D}"/>
                </a:ext>
              </a:extLst>
            </p:cNvPr>
            <p:cNvPicPr>
              <a:picLocks noChangeAspect="1"/>
            </p:cNvPicPr>
            <p:nvPr/>
          </p:nvPicPr>
          <p:blipFill>
            <a:blip r:embed="rId2"/>
            <a:stretch>
              <a:fillRect/>
            </a:stretch>
          </p:blipFill>
          <p:spPr>
            <a:xfrm>
              <a:off x="3990590" y="1124744"/>
              <a:ext cx="5918737" cy="4953975"/>
            </a:xfrm>
            <a:prstGeom prst="rect">
              <a:avLst/>
            </a:prstGeom>
          </p:spPr>
        </p:pic>
        <p:sp>
          <p:nvSpPr>
            <p:cNvPr id="14" name="Rectángulo 13">
              <a:extLst>
                <a:ext uri="{FF2B5EF4-FFF2-40B4-BE49-F238E27FC236}">
                  <a16:creationId xmlns:a16="http://schemas.microsoft.com/office/drawing/2014/main" id="{428249C8-0E25-CDE7-57A3-00A8F805ACCF}"/>
                </a:ext>
              </a:extLst>
            </p:cNvPr>
            <p:cNvSpPr/>
            <p:nvPr/>
          </p:nvSpPr>
          <p:spPr>
            <a:xfrm>
              <a:off x="3675085" y="1268760"/>
              <a:ext cx="1061891"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noProof="0" dirty="0"/>
            </a:p>
          </p:txBody>
        </p:sp>
      </p:grpSp>
      <p:graphicFrame>
        <p:nvGraphicFramePr>
          <p:cNvPr id="2" name="Tabla 1">
            <a:extLst>
              <a:ext uri="{FF2B5EF4-FFF2-40B4-BE49-F238E27FC236}">
                <a16:creationId xmlns:a16="http://schemas.microsoft.com/office/drawing/2014/main" id="{54A5C966-CE8A-22BE-D301-DEFE78CA9CF4}"/>
              </a:ext>
            </a:extLst>
          </p:cNvPr>
          <p:cNvGraphicFramePr>
            <a:graphicFrameLocks noGrp="1"/>
          </p:cNvGraphicFramePr>
          <p:nvPr>
            <p:extLst>
              <p:ext uri="{D42A27DB-BD31-4B8C-83A1-F6EECF244321}">
                <p14:modId xmlns:p14="http://schemas.microsoft.com/office/powerpoint/2010/main" val="4273339833"/>
              </p:ext>
            </p:extLst>
          </p:nvPr>
        </p:nvGraphicFramePr>
        <p:xfrm>
          <a:off x="611270" y="1399708"/>
          <a:ext cx="2655747" cy="2091600"/>
        </p:xfrm>
        <a:graphic>
          <a:graphicData uri="http://schemas.openxmlformats.org/drawingml/2006/table">
            <a:tbl>
              <a:tblPr firstRow="1" bandRow="1">
                <a:tableStyleId>{2D5ABB26-0587-4C30-8999-92F81FD0307C}</a:tableStyleId>
              </a:tblPr>
              <a:tblGrid>
                <a:gridCol w="1975653">
                  <a:extLst>
                    <a:ext uri="{9D8B030D-6E8A-4147-A177-3AD203B41FA5}">
                      <a16:colId xmlns:a16="http://schemas.microsoft.com/office/drawing/2014/main" val="3202747906"/>
                    </a:ext>
                  </a:extLst>
                </a:gridCol>
                <a:gridCol w="680094">
                  <a:extLst>
                    <a:ext uri="{9D8B030D-6E8A-4147-A177-3AD203B41FA5}">
                      <a16:colId xmlns:a16="http://schemas.microsoft.com/office/drawing/2014/main" val="3406978420"/>
                    </a:ext>
                  </a:extLst>
                </a:gridCol>
              </a:tblGrid>
              <a:tr h="0">
                <a:tc>
                  <a:txBody>
                    <a:bodyPr/>
                    <a:lstStyle/>
                    <a:p>
                      <a:r>
                        <a:rPr lang="eu-ES" sz="1000" noProof="0" dirty="0"/>
                        <a:t>Ondasun Higiezinen gaineko Zerga (OHZ)</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u-ES" sz="1000" noProof="0" dirty="0"/>
                        <a:t>Xx €</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2184355924"/>
                  </a:ext>
                </a:extLst>
              </a:tr>
              <a:tr h="0">
                <a:tc>
                  <a:txBody>
                    <a:bodyPr/>
                    <a:lstStyle/>
                    <a:p>
                      <a:r>
                        <a:rPr lang="eu-ES" sz="1000" noProof="0" dirty="0"/>
                        <a:t>Ur eta estolderia horniduragatiko sarrerak</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u-ES" sz="1000" noProof="0" dirty="0"/>
                        <a:t>Xx €</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2344062242"/>
                  </a:ext>
                </a:extLst>
              </a:tr>
              <a:tr h="0">
                <a:tc>
                  <a:txBody>
                    <a:bodyPr/>
                    <a:lstStyle/>
                    <a:p>
                      <a:r>
                        <a:rPr lang="eu-ES" sz="1000" noProof="0" dirty="0"/>
                        <a:t>Trakzio mekanikoko ibilgailuen gaineko zerga (TMIZ)</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u-ES" sz="1000" noProof="0" dirty="0"/>
                        <a:t>Xx €</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918424840"/>
                  </a:ext>
                </a:extLst>
              </a:tr>
              <a:tr h="0">
                <a:tc>
                  <a:txBody>
                    <a:bodyPr/>
                    <a:lstStyle/>
                    <a:p>
                      <a:r>
                        <a:rPr lang="eu-ES" sz="1000" noProof="0" dirty="0"/>
                        <a:t>Jarduera ekonomikoen zerga (JEZ)</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u-ES" sz="1000" noProof="0" dirty="0"/>
                        <a:t>Xx €</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229015903"/>
                  </a:ext>
                </a:extLst>
              </a:tr>
              <a:tr h="0">
                <a:tc>
                  <a:txBody>
                    <a:bodyPr/>
                    <a:lstStyle/>
                    <a:p>
                      <a:r>
                        <a:rPr lang="eu-ES" sz="1000" noProof="0" dirty="0"/>
                        <a:t>Beste zerga eta tasa batzuk</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r"/>
                      <a:r>
                        <a:rPr lang="eu-ES" sz="1000" noProof="0" dirty="0"/>
                        <a:t>Xx €</a:t>
                      </a:r>
                    </a:p>
                  </a:txBody>
                  <a:tcPr marT="72000" marB="72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849200852"/>
                  </a:ext>
                </a:extLst>
              </a:tr>
            </a:tbl>
          </a:graphicData>
        </a:graphic>
      </p:graphicFrame>
    </p:spTree>
    <p:extLst>
      <p:ext uri="{BB962C8B-B14F-4D97-AF65-F5344CB8AC3E}">
        <p14:creationId xmlns:p14="http://schemas.microsoft.com/office/powerpoint/2010/main" val="113345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F9F32-08A9-3623-38FF-A46079C7EBC1}"/>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FB9BE3CE-12C9-E37E-C4F0-84E94E62C6A0}"/>
              </a:ext>
            </a:extLst>
          </p:cNvPr>
          <p:cNvSpPr txBox="1">
            <a:spLocks/>
          </p:cNvSpPr>
          <p:nvPr/>
        </p:nvSpPr>
        <p:spPr>
          <a:xfrm>
            <a:off x="488950" y="231031"/>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b="0" noProof="0" dirty="0">
                <a:solidFill>
                  <a:schemeClr val="bg1"/>
                </a:solidFill>
                <a:latin typeface="+mn-lt"/>
                <a:sym typeface="Nunito Sans"/>
              </a:rPr>
              <a:t>GASTUEN AURREKONTUAREN BILAKAERA, </a:t>
            </a:r>
          </a:p>
          <a:p>
            <a:r>
              <a:rPr lang="eu-ES" sz="1500" noProof="0" dirty="0">
                <a:solidFill>
                  <a:schemeClr val="bg1"/>
                </a:solidFill>
                <a:latin typeface="+mn-lt"/>
                <a:sym typeface="Nunito Sans"/>
              </a:rPr>
              <a:t>AURREKO URTEEKIN ALDERATUA</a:t>
            </a:r>
          </a:p>
        </p:txBody>
      </p:sp>
      <p:pic>
        <p:nvPicPr>
          <p:cNvPr id="6" name="Imagen 5">
            <a:extLst>
              <a:ext uri="{FF2B5EF4-FFF2-40B4-BE49-F238E27FC236}">
                <a16:creationId xmlns:a16="http://schemas.microsoft.com/office/drawing/2014/main" id="{99D2F099-C3F7-9F42-1B85-D4BC1F96E9EC}"/>
              </a:ext>
            </a:extLst>
          </p:cNvPr>
          <p:cNvPicPr>
            <a:picLocks noChangeAspect="1"/>
          </p:cNvPicPr>
          <p:nvPr/>
        </p:nvPicPr>
        <p:blipFill>
          <a:blip r:embed="rId2"/>
          <a:srcRect l="62500" b="6197"/>
          <a:stretch>
            <a:fillRect/>
          </a:stretch>
        </p:blipFill>
        <p:spPr>
          <a:xfrm>
            <a:off x="3332820" y="1232089"/>
            <a:ext cx="3240360" cy="3528716"/>
          </a:xfrm>
          <a:prstGeom prst="rect">
            <a:avLst/>
          </a:prstGeom>
        </p:spPr>
      </p:pic>
      <p:graphicFrame>
        <p:nvGraphicFramePr>
          <p:cNvPr id="7" name="Tabla 6">
            <a:extLst>
              <a:ext uri="{FF2B5EF4-FFF2-40B4-BE49-F238E27FC236}">
                <a16:creationId xmlns:a16="http://schemas.microsoft.com/office/drawing/2014/main" id="{5EE47108-280C-9344-FF2D-D05382B91EF8}"/>
              </a:ext>
            </a:extLst>
          </p:cNvPr>
          <p:cNvGraphicFramePr>
            <a:graphicFrameLocks noGrp="1"/>
          </p:cNvGraphicFramePr>
          <p:nvPr>
            <p:extLst>
              <p:ext uri="{D42A27DB-BD31-4B8C-83A1-F6EECF244321}">
                <p14:modId xmlns:p14="http://schemas.microsoft.com/office/powerpoint/2010/main" val="2762362228"/>
              </p:ext>
            </p:extLst>
          </p:nvPr>
        </p:nvGraphicFramePr>
        <p:xfrm>
          <a:off x="3332820" y="4828057"/>
          <a:ext cx="3129580" cy="370516"/>
        </p:xfrm>
        <a:graphic>
          <a:graphicData uri="http://schemas.openxmlformats.org/drawingml/2006/table">
            <a:tbl>
              <a:tblPr firstRow="1" bandRow="1">
                <a:tableStyleId>{5C22544A-7EE6-4342-B048-85BDC9FD1C3A}</a:tableStyleId>
              </a:tblPr>
              <a:tblGrid>
                <a:gridCol w="625916">
                  <a:extLst>
                    <a:ext uri="{9D8B030D-6E8A-4147-A177-3AD203B41FA5}">
                      <a16:colId xmlns:a16="http://schemas.microsoft.com/office/drawing/2014/main" val="2080123840"/>
                    </a:ext>
                  </a:extLst>
                </a:gridCol>
                <a:gridCol w="625916">
                  <a:extLst>
                    <a:ext uri="{9D8B030D-6E8A-4147-A177-3AD203B41FA5}">
                      <a16:colId xmlns:a16="http://schemas.microsoft.com/office/drawing/2014/main" val="2696463953"/>
                    </a:ext>
                  </a:extLst>
                </a:gridCol>
                <a:gridCol w="625916">
                  <a:extLst>
                    <a:ext uri="{9D8B030D-6E8A-4147-A177-3AD203B41FA5}">
                      <a16:colId xmlns:a16="http://schemas.microsoft.com/office/drawing/2014/main" val="3816083648"/>
                    </a:ext>
                  </a:extLst>
                </a:gridCol>
                <a:gridCol w="625916">
                  <a:extLst>
                    <a:ext uri="{9D8B030D-6E8A-4147-A177-3AD203B41FA5}">
                      <a16:colId xmlns:a16="http://schemas.microsoft.com/office/drawing/2014/main" val="2073294350"/>
                    </a:ext>
                  </a:extLst>
                </a:gridCol>
                <a:gridCol w="625916">
                  <a:extLst>
                    <a:ext uri="{9D8B030D-6E8A-4147-A177-3AD203B41FA5}">
                      <a16:colId xmlns:a16="http://schemas.microsoft.com/office/drawing/2014/main" val="1317995920"/>
                    </a:ext>
                  </a:extLst>
                </a:gridCol>
              </a:tblGrid>
              <a:tr h="370516">
                <a:tc>
                  <a:txBody>
                    <a:bodyPr/>
                    <a:lstStyle/>
                    <a:p>
                      <a:pPr algn="ctr"/>
                      <a:r>
                        <a:rPr lang="eu-ES" sz="1000" b="0" noProof="0" dirty="0">
                          <a:solidFill>
                            <a:schemeClr val="tx1"/>
                          </a:solidFill>
                        </a:rPr>
                        <a:t>2022</a:t>
                      </a:r>
                    </a:p>
                  </a:txBody>
                  <a:tcPr>
                    <a:noFill/>
                  </a:tcPr>
                </a:tc>
                <a:tc>
                  <a:txBody>
                    <a:bodyPr/>
                    <a:lstStyle/>
                    <a:p>
                      <a:pPr algn="ctr"/>
                      <a:r>
                        <a:rPr lang="eu-ES" sz="1000" b="0" noProof="0" dirty="0">
                          <a:solidFill>
                            <a:schemeClr val="tx1"/>
                          </a:solidFill>
                        </a:rPr>
                        <a:t>2023</a:t>
                      </a:r>
                    </a:p>
                  </a:txBody>
                  <a:tcPr>
                    <a:noFill/>
                  </a:tcPr>
                </a:tc>
                <a:tc>
                  <a:txBody>
                    <a:bodyPr/>
                    <a:lstStyle/>
                    <a:p>
                      <a:pPr algn="ctr"/>
                      <a:r>
                        <a:rPr lang="eu-ES" sz="1000" b="0" noProof="0" dirty="0">
                          <a:solidFill>
                            <a:schemeClr val="tx1"/>
                          </a:solidFill>
                        </a:rPr>
                        <a:t>2024</a:t>
                      </a:r>
                    </a:p>
                  </a:txBody>
                  <a:tcPr>
                    <a:noFill/>
                  </a:tcPr>
                </a:tc>
                <a:tc>
                  <a:txBody>
                    <a:bodyPr/>
                    <a:lstStyle/>
                    <a:p>
                      <a:pPr algn="ctr"/>
                      <a:r>
                        <a:rPr lang="eu-ES" sz="1000" b="0" noProof="0" dirty="0">
                          <a:solidFill>
                            <a:schemeClr val="tx1"/>
                          </a:solidFill>
                        </a:rPr>
                        <a:t>2025</a:t>
                      </a:r>
                    </a:p>
                  </a:txBody>
                  <a:tcPr>
                    <a:noFill/>
                  </a:tcPr>
                </a:tc>
                <a:tc>
                  <a:txBody>
                    <a:bodyPr/>
                    <a:lstStyle/>
                    <a:p>
                      <a:pPr algn="ctr"/>
                      <a:r>
                        <a:rPr lang="eu-ES" sz="1000" b="0" noProof="0" dirty="0">
                          <a:solidFill>
                            <a:schemeClr val="tx1"/>
                          </a:solidFill>
                        </a:rPr>
                        <a:t>2026</a:t>
                      </a:r>
                    </a:p>
                  </a:txBody>
                  <a:tcPr>
                    <a:noFill/>
                  </a:tcPr>
                </a:tc>
                <a:extLst>
                  <a:ext uri="{0D108BD9-81ED-4DB2-BD59-A6C34878D82A}">
                    <a16:rowId xmlns:a16="http://schemas.microsoft.com/office/drawing/2014/main" val="4219057472"/>
                  </a:ext>
                </a:extLst>
              </a:tr>
            </a:tbl>
          </a:graphicData>
        </a:graphic>
      </p:graphicFrame>
      <p:sp>
        <p:nvSpPr>
          <p:cNvPr id="5" name="Rectángulo: esquinas redondeadas 4">
            <a:extLst>
              <a:ext uri="{FF2B5EF4-FFF2-40B4-BE49-F238E27FC236}">
                <a16:creationId xmlns:a16="http://schemas.microsoft.com/office/drawing/2014/main" id="{1C2EE655-8CB1-5331-8441-B08F9DBED991}"/>
              </a:ext>
            </a:extLst>
          </p:cNvPr>
          <p:cNvSpPr/>
          <p:nvPr/>
        </p:nvSpPr>
        <p:spPr>
          <a:xfrm>
            <a:off x="776536" y="5445224"/>
            <a:ext cx="8280920" cy="573600"/>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spcAft>
                <a:spcPts val="300"/>
              </a:spcAft>
              <a:buFont typeface="Wingdings" panose="05000000000000000000" pitchFamily="2" charset="2"/>
              <a:buChar char="§"/>
            </a:pPr>
            <a:r>
              <a:rPr lang="eu-ES" sz="1000" noProof="0" dirty="0"/>
              <a:t>Aurreko 4 urteak eta txostenari dagokion urtea gutxienez sartzea gomendatzen da</a:t>
            </a:r>
          </a:p>
          <a:p>
            <a:pPr marL="108000" indent="-108000">
              <a:spcAft>
                <a:spcPts val="300"/>
              </a:spcAft>
              <a:buFont typeface="Wingdings" panose="05000000000000000000" pitchFamily="2" charset="2"/>
              <a:buChar char="§"/>
            </a:pPr>
            <a:r>
              <a:rPr lang="es-ES" sz="1000" noProof="0" dirty="0" err="1"/>
              <a:t>Antzeko</a:t>
            </a:r>
            <a:r>
              <a:rPr lang="es-ES" sz="1000" noProof="0" dirty="0"/>
              <a:t> </a:t>
            </a:r>
            <a:r>
              <a:rPr lang="es-ES" sz="1000" noProof="0" dirty="0" err="1"/>
              <a:t>ikuspegiak</a:t>
            </a:r>
            <a:r>
              <a:rPr lang="es-ES" sz="1000" noProof="0" dirty="0"/>
              <a:t> ere </a:t>
            </a:r>
            <a:r>
              <a:rPr lang="es-ES" sz="1000" noProof="0" dirty="0" err="1"/>
              <a:t>eskain</a:t>
            </a:r>
            <a:r>
              <a:rPr lang="es-ES" sz="1000" noProof="0" dirty="0"/>
              <a:t> </a:t>
            </a:r>
            <a:r>
              <a:rPr lang="es-ES" sz="1000" noProof="0" dirty="0" err="1"/>
              <a:t>daitezke</a:t>
            </a:r>
            <a:r>
              <a:rPr lang="es-ES" sz="1000" noProof="0" dirty="0"/>
              <a:t>, </a:t>
            </a:r>
            <a:r>
              <a:rPr lang="es-ES" sz="1000" noProof="0" dirty="0" err="1"/>
              <a:t>biztanleko</a:t>
            </a:r>
            <a:r>
              <a:rPr lang="es-ES" sz="1000" noProof="0" dirty="0"/>
              <a:t> </a:t>
            </a:r>
            <a:r>
              <a:rPr lang="es-ES" sz="1000" noProof="0" dirty="0" err="1"/>
              <a:t>gastu-aurrekontuari</a:t>
            </a:r>
            <a:r>
              <a:rPr lang="es-ES" sz="1000" noProof="0" dirty="0"/>
              <a:t>, </a:t>
            </a:r>
            <a:r>
              <a:rPr lang="es-ES" sz="1000" noProof="0" dirty="0" err="1"/>
              <a:t>inbertsioei</a:t>
            </a:r>
            <a:r>
              <a:rPr lang="es-ES" sz="1000" noProof="0" dirty="0"/>
              <a:t> eta </a:t>
            </a:r>
            <a:r>
              <a:rPr lang="es-ES" sz="1000" noProof="0" dirty="0" err="1"/>
              <a:t>abarri</a:t>
            </a:r>
            <a:r>
              <a:rPr lang="es-ES" sz="1000" noProof="0" dirty="0"/>
              <a:t> </a:t>
            </a:r>
            <a:r>
              <a:rPr lang="es-ES" sz="1000" noProof="0" dirty="0" err="1"/>
              <a:t>dagokienez</a:t>
            </a:r>
            <a:endParaRPr lang="es-ES" sz="1000" noProof="0" dirty="0"/>
          </a:p>
        </p:txBody>
      </p:sp>
    </p:spTree>
    <p:extLst>
      <p:ext uri="{BB962C8B-B14F-4D97-AF65-F5344CB8AC3E}">
        <p14:creationId xmlns:p14="http://schemas.microsoft.com/office/powerpoint/2010/main" val="270414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58B77-2AE1-E4D2-4FBF-C5D6AA7210C8}"/>
            </a:ext>
          </a:extLst>
        </p:cNvPr>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182BB39D-428C-C358-FF28-1F30AD01C844}"/>
              </a:ext>
            </a:extLst>
          </p:cNvPr>
          <p:cNvGraphicFramePr>
            <a:graphicFrameLocks noGrp="1"/>
          </p:cNvGraphicFramePr>
          <p:nvPr>
            <p:extLst>
              <p:ext uri="{D42A27DB-BD31-4B8C-83A1-F6EECF244321}">
                <p14:modId xmlns:p14="http://schemas.microsoft.com/office/powerpoint/2010/main" val="3224956470"/>
              </p:ext>
            </p:extLst>
          </p:nvPr>
        </p:nvGraphicFramePr>
        <p:xfrm>
          <a:off x="497605" y="1431616"/>
          <a:ext cx="8919446" cy="3373920"/>
        </p:xfrm>
        <a:graphic>
          <a:graphicData uri="http://schemas.openxmlformats.org/drawingml/2006/table">
            <a:tbl>
              <a:tblPr firstRow="1" bandRow="1">
                <a:tableStyleId>{2D5ABB26-0587-4C30-8999-92F81FD0307C}</a:tableStyleId>
              </a:tblPr>
              <a:tblGrid>
                <a:gridCol w="668959">
                  <a:extLst>
                    <a:ext uri="{9D8B030D-6E8A-4147-A177-3AD203B41FA5}">
                      <a16:colId xmlns:a16="http://schemas.microsoft.com/office/drawing/2014/main" val="3353379951"/>
                    </a:ext>
                  </a:extLst>
                </a:gridCol>
                <a:gridCol w="4682710">
                  <a:extLst>
                    <a:ext uri="{9D8B030D-6E8A-4147-A177-3AD203B41FA5}">
                      <a16:colId xmlns:a16="http://schemas.microsoft.com/office/drawing/2014/main" val="3959742473"/>
                    </a:ext>
                  </a:extLst>
                </a:gridCol>
                <a:gridCol w="1783889">
                  <a:extLst>
                    <a:ext uri="{9D8B030D-6E8A-4147-A177-3AD203B41FA5}">
                      <a16:colId xmlns:a16="http://schemas.microsoft.com/office/drawing/2014/main" val="2877607729"/>
                    </a:ext>
                  </a:extLst>
                </a:gridCol>
                <a:gridCol w="1783888">
                  <a:extLst>
                    <a:ext uri="{9D8B030D-6E8A-4147-A177-3AD203B41FA5}">
                      <a16:colId xmlns:a16="http://schemas.microsoft.com/office/drawing/2014/main" val="2354288396"/>
                    </a:ext>
                  </a:extLst>
                </a:gridCol>
              </a:tblGrid>
              <a:tr h="373453">
                <a:tc>
                  <a:txBody>
                    <a:bodyPr/>
                    <a:lstStyle/>
                    <a:p>
                      <a:pPr algn="ctr"/>
                      <a:r>
                        <a:rPr lang="eu-ES" sz="900" b="1" noProof="0" dirty="0">
                          <a:solidFill>
                            <a:schemeClr val="bg1"/>
                          </a:solidFill>
                        </a:rPr>
                        <a:t>GJH</a:t>
                      </a:r>
                    </a:p>
                  </a:txBody>
                  <a:tcPr marT="144000" marB="144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tc>
                  <a:txBody>
                    <a:bodyPr/>
                    <a:lstStyle/>
                    <a:p>
                      <a:pPr algn="l"/>
                      <a:r>
                        <a:rPr lang="eu-ES" sz="900" b="1" noProof="0" dirty="0">
                          <a:solidFill>
                            <a:schemeClr val="bg1"/>
                          </a:solidFill>
                        </a:rPr>
                        <a:t>ADIERAZLEA</a:t>
                      </a:r>
                    </a:p>
                  </a:txBody>
                  <a:tcPr marT="144000" marB="144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tc>
                  <a:txBody>
                    <a:bodyPr/>
                    <a:lstStyle/>
                    <a:p>
                      <a:pPr algn="ctr"/>
                      <a:r>
                        <a:rPr lang="eu-ES" sz="900" b="1" noProof="0" dirty="0">
                          <a:solidFill>
                            <a:schemeClr val="bg1"/>
                          </a:solidFill>
                        </a:rPr>
                        <a:t>ESKURA DAGOEN </a:t>
                      </a:r>
                    </a:p>
                    <a:p>
                      <a:pPr algn="ctr"/>
                      <a:r>
                        <a:rPr lang="eu-ES" sz="900" b="1" noProof="0" dirty="0">
                          <a:solidFill>
                            <a:schemeClr val="bg1"/>
                          </a:solidFill>
                        </a:rPr>
                        <a:t>AZKEN BALIOA</a:t>
                      </a:r>
                    </a:p>
                  </a:txBody>
                  <a:tcPr marT="144000" marB="144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tc>
                  <a:txBody>
                    <a:bodyPr/>
                    <a:lstStyle/>
                    <a:p>
                      <a:pPr algn="ctr"/>
                      <a:r>
                        <a:rPr lang="eu-ES" sz="900" b="1" noProof="0" dirty="0">
                          <a:solidFill>
                            <a:schemeClr val="bg1"/>
                          </a:solidFill>
                        </a:rPr>
                        <a:t>ALDERATZEKO BALIOA</a:t>
                      </a:r>
                    </a:p>
                  </a:txBody>
                  <a:tcPr marT="144000" marB="144000" anchor="ctr">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640139190"/>
                  </a:ext>
                </a:extLst>
              </a:tr>
              <a:tr h="445974">
                <a:tc>
                  <a:txBody>
                    <a:bodyPr/>
                    <a:lstStyle/>
                    <a:p>
                      <a:endParaRPr lang="eu-ES"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r>
                        <a:rPr lang="eu-ES" sz="1200" noProof="0" dirty="0"/>
                        <a:t>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u-ES" sz="1200" noProof="0" dirty="0"/>
                        <a:t>xx kW (2024)</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u-ES" sz="1200" noProof="0" dirty="0"/>
                        <a:t>xx (xxxx)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2892251703"/>
                  </a:ext>
                </a:extLst>
              </a:tr>
              <a:tr h="445974">
                <a:tc>
                  <a:txBody>
                    <a:bodyPr/>
                    <a:lstStyle/>
                    <a:p>
                      <a:endParaRPr lang="eu-ES"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r>
                        <a:rPr lang="eu-ES" sz="1200" noProof="0" dirty="0"/>
                        <a:t>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u-ES" sz="1200" noProof="0" dirty="0"/>
                        <a:t>X,x% (2024)</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r>
                        <a:rPr lang="eu-ES" sz="1200" noProof="0" dirty="0"/>
                        <a:t>X,x% (xxxx)</a:t>
                      </a:r>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064171937"/>
                  </a:ext>
                </a:extLst>
              </a:tr>
              <a:tr h="445974">
                <a:tc>
                  <a:txBody>
                    <a:bodyPr/>
                    <a:lstStyle/>
                    <a:p>
                      <a:endParaRPr lang="eu-ES"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811528977"/>
                  </a:ext>
                </a:extLst>
              </a:tr>
              <a:tr h="445974">
                <a:tc>
                  <a:txBody>
                    <a:bodyPr/>
                    <a:lstStyle/>
                    <a:p>
                      <a:endParaRPr lang="eu-ES"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3306482357"/>
                  </a:ext>
                </a:extLst>
              </a:tr>
              <a:tr h="445974">
                <a:tc>
                  <a:txBody>
                    <a:bodyPr/>
                    <a:lstStyle/>
                    <a:p>
                      <a:endParaRPr lang="eu-ES"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l"/>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tc>
                  <a:txBody>
                    <a:bodyPr/>
                    <a:lstStyle/>
                    <a:p>
                      <a:pPr algn="ctr"/>
                      <a:endParaRPr lang="eu-ES" sz="1200" noProof="0" dirty="0"/>
                    </a:p>
                  </a:txBody>
                  <a:tcPr marT="144000" marB="144000">
                    <a:lnL w="12700" cap="flat" cmpd="sng" algn="ctr">
                      <a:solidFill>
                        <a:schemeClr val="bg1">
                          <a:lumMod val="65000"/>
                        </a:schemeClr>
                      </a:solidFill>
                      <a:prstDash val="sysDot"/>
                      <a:round/>
                      <a:headEnd type="none" w="med" len="med"/>
                      <a:tailEnd type="none" w="med" len="med"/>
                    </a:lnL>
                    <a:lnR w="12700" cap="flat" cmpd="sng" algn="ctr">
                      <a:solidFill>
                        <a:schemeClr val="bg1">
                          <a:lumMod val="65000"/>
                        </a:schemeClr>
                      </a:solidFill>
                      <a:prstDash val="sysDot"/>
                      <a:round/>
                      <a:headEnd type="none" w="med" len="med"/>
                      <a:tailEnd type="none" w="med" len="med"/>
                    </a:lnR>
                    <a:lnT w="12700" cap="flat" cmpd="sng" algn="ctr">
                      <a:solidFill>
                        <a:schemeClr val="bg1">
                          <a:lumMod val="65000"/>
                        </a:schemeClr>
                      </a:solidFill>
                      <a:prstDash val="sysDot"/>
                      <a:round/>
                      <a:headEnd type="none" w="med" len="med"/>
                      <a:tailEnd type="none" w="med" len="med"/>
                    </a:lnT>
                    <a:lnB w="12700" cap="flat" cmpd="sng" algn="ctr">
                      <a:solidFill>
                        <a:schemeClr val="bg1">
                          <a:lumMod val="65000"/>
                        </a:schemeClr>
                      </a:solidFill>
                      <a:prstDash val="sysDot"/>
                      <a:round/>
                      <a:headEnd type="none" w="med" len="med"/>
                      <a:tailEnd type="none" w="med" len="med"/>
                    </a:lnB>
                  </a:tcPr>
                </a:tc>
                <a:extLst>
                  <a:ext uri="{0D108BD9-81ED-4DB2-BD59-A6C34878D82A}">
                    <a16:rowId xmlns:a16="http://schemas.microsoft.com/office/drawing/2014/main" val="488693289"/>
                  </a:ext>
                </a:extLst>
              </a:tr>
            </a:tbl>
          </a:graphicData>
        </a:graphic>
      </p:graphicFrame>
      <p:sp>
        <p:nvSpPr>
          <p:cNvPr id="43" name="Shape 91">
            <a:extLst>
              <a:ext uri="{FF2B5EF4-FFF2-40B4-BE49-F238E27FC236}">
                <a16:creationId xmlns:a16="http://schemas.microsoft.com/office/drawing/2014/main" id="{A6A94F35-40F4-F08C-3510-D716DDE6EA0F}"/>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b="0" noProof="0" dirty="0">
                <a:solidFill>
                  <a:schemeClr val="bg1"/>
                </a:solidFill>
                <a:latin typeface="+mn-lt"/>
                <a:sym typeface="Nunito Sans"/>
              </a:rPr>
              <a:t>UDALERRIKO </a:t>
            </a:r>
            <a:r>
              <a:rPr lang="eu-ES" sz="1500" noProof="0" dirty="0">
                <a:solidFill>
                  <a:schemeClr val="bg1"/>
                </a:solidFill>
                <a:latin typeface="+mn-lt"/>
                <a:sym typeface="Nunito Sans"/>
              </a:rPr>
              <a:t>ADIERAZLE</a:t>
            </a:r>
            <a:r>
              <a:rPr lang="eu-ES" sz="1500" b="0" noProof="0" dirty="0">
                <a:solidFill>
                  <a:schemeClr val="bg1"/>
                </a:solidFill>
                <a:latin typeface="+mn-lt"/>
                <a:sym typeface="Nunito Sans"/>
              </a:rPr>
              <a:t> NABARMENEN BILAKAERA</a:t>
            </a:r>
          </a:p>
        </p:txBody>
      </p:sp>
      <p:sp>
        <p:nvSpPr>
          <p:cNvPr id="3" name="Rectángulo: esquinas redondeadas 2">
            <a:extLst>
              <a:ext uri="{FF2B5EF4-FFF2-40B4-BE49-F238E27FC236}">
                <a16:creationId xmlns:a16="http://schemas.microsoft.com/office/drawing/2014/main" id="{288CB6BB-0630-4316-B7D6-BD07A31EF424}"/>
              </a:ext>
            </a:extLst>
          </p:cNvPr>
          <p:cNvSpPr/>
          <p:nvPr/>
        </p:nvSpPr>
        <p:spPr>
          <a:xfrm>
            <a:off x="834486" y="5157192"/>
            <a:ext cx="8280920" cy="983786"/>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8000" indent="-108000">
              <a:spcAft>
                <a:spcPts val="300"/>
              </a:spcAft>
              <a:buFont typeface="Wingdings" panose="05000000000000000000" pitchFamily="2" charset="2"/>
              <a:buChar char="§"/>
            </a:pPr>
            <a:r>
              <a:rPr lang="eu-ES" sz="1000" noProof="0" dirty="0"/>
              <a:t>Udal bakoitzak estrategikotzat jotzen dituen adierazleak ezar ditzake lurraldearen eta udal-antolaketaren beraren jarduna neurtzeko. Ikusi proposatutako adierazleak "AURKEZPENA ETA ADIERAZLEEN ERANSKINA" dokumentuan
Konparazio-balio gisa, nahi dena ezar daiteke (2015 = 2030 Agendaren hasiera; agintaldia hasi zen urtea...)</a:t>
            </a:r>
          </a:p>
        </p:txBody>
      </p:sp>
      <p:pic>
        <p:nvPicPr>
          <p:cNvPr id="4" name="Picture 2" descr="Garapen Jasangarrirako 7. helburua: energia irisgarria eta ez kutsagarria -  Wikipedia, entziklopedia askea.">
            <a:extLst>
              <a:ext uri="{FF2B5EF4-FFF2-40B4-BE49-F238E27FC236}">
                <a16:creationId xmlns:a16="http://schemas.microsoft.com/office/drawing/2014/main" id="{0A57524F-EADF-6F60-7C13-2D8D74D3F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954" y="2077555"/>
            <a:ext cx="423491" cy="4234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arapen Jasangarrirako 8. helburua: lan duina eta hazkunde ekonomikoa -  Wikipedia, entziklopedia askea.">
            <a:extLst>
              <a:ext uri="{FF2B5EF4-FFF2-40B4-BE49-F238E27FC236}">
                <a16:creationId xmlns:a16="http://schemas.microsoft.com/office/drawing/2014/main" id="{C714C1A0-F2FC-0EDD-4798-F8E1D121C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54" y="2645469"/>
            <a:ext cx="423491" cy="42349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4660D949-D242-5695-D968-F50E2A26ACE3}"/>
              </a:ext>
            </a:extLst>
          </p:cNvPr>
          <p:cNvPicPr>
            <a:picLocks noChangeAspect="1"/>
          </p:cNvPicPr>
          <p:nvPr/>
        </p:nvPicPr>
        <p:blipFill>
          <a:blip r:embed="rId4"/>
          <a:stretch>
            <a:fillRect/>
          </a:stretch>
        </p:blipFill>
        <p:spPr>
          <a:xfrm>
            <a:off x="488949" y="1052736"/>
            <a:ext cx="4724400" cy="243578"/>
          </a:xfrm>
          <a:prstGeom prst="rect">
            <a:avLst/>
          </a:prstGeom>
        </p:spPr>
      </p:pic>
    </p:spTree>
    <p:extLst>
      <p:ext uri="{BB962C8B-B14F-4D97-AF65-F5344CB8AC3E}">
        <p14:creationId xmlns:p14="http://schemas.microsoft.com/office/powerpoint/2010/main" val="129173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976DA-C15A-E924-27B9-9080933167A1}"/>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E4BC5B37-97E7-DA0F-238B-D7810FA92DB6}"/>
              </a:ext>
            </a:extLst>
          </p:cNvPr>
          <p:cNvSpPr txBox="1">
            <a:spLocks/>
          </p:cNvSpPr>
          <p:nvPr/>
        </p:nvSpPr>
        <p:spPr>
          <a:xfrm>
            <a:off x="50292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OHIKO GALDERAK</a:t>
            </a:r>
          </a:p>
        </p:txBody>
      </p:sp>
      <p:sp>
        <p:nvSpPr>
          <p:cNvPr id="2" name="CuadroTexto 1">
            <a:extLst>
              <a:ext uri="{FF2B5EF4-FFF2-40B4-BE49-F238E27FC236}">
                <a16:creationId xmlns:a16="http://schemas.microsoft.com/office/drawing/2014/main" id="{BBEC092F-F0CD-440A-D1C5-43B33078D441}"/>
              </a:ext>
            </a:extLst>
          </p:cNvPr>
          <p:cNvSpPr txBox="1"/>
          <p:nvPr/>
        </p:nvSpPr>
        <p:spPr>
          <a:xfrm>
            <a:off x="467468" y="1268760"/>
            <a:ext cx="4248000" cy="3708708"/>
          </a:xfrm>
          <a:prstGeom prst="rect">
            <a:avLst/>
          </a:prstGeom>
          <a:noFill/>
        </p:spPr>
        <p:txBody>
          <a:bodyPr wrap="square" rtlCol="0">
            <a:spAutoFit/>
          </a:bodyPr>
          <a:lstStyle/>
          <a:p>
            <a:r>
              <a:rPr lang="eu-ES" sz="1100" b="1" noProof="0" dirty="0">
                <a:solidFill>
                  <a:schemeClr val="bg1"/>
                </a:solidFill>
                <a:highlight>
                  <a:srgbClr val="B7B7B7"/>
                </a:highlight>
              </a:rPr>
              <a:t>NOLA EGITEN ETA ONARTZEN DA UDAL AURREKONTUA?</a:t>
            </a:r>
          </a:p>
          <a:p>
            <a:pPr algn="just"/>
            <a:endParaRPr lang="eu-ES" sz="1100" noProof="0" dirty="0"/>
          </a:p>
          <a:p>
            <a:pPr algn="just">
              <a:spcAft>
                <a:spcPts val="300"/>
              </a:spcAft>
            </a:pPr>
            <a:r>
              <a:rPr lang="eu-ES" sz="1100" noProof="0" dirty="0"/>
              <a:t>Udal aurrekontua egiteko eta onartzeko prozesuak honako fase hauek ditu:</a:t>
            </a:r>
          </a:p>
          <a:p>
            <a:pPr algn="just">
              <a:spcAft>
                <a:spcPts val="300"/>
              </a:spcAft>
            </a:pPr>
            <a:r>
              <a:rPr lang="eu-ES" sz="1100" noProof="0" dirty="0"/>
              <a:t>1.- Udal gobernuak aurrekontuaren zirriborroa egiten du.</a:t>
            </a:r>
          </a:p>
          <a:p>
            <a:pPr algn="just">
              <a:spcAft>
                <a:spcPts val="300"/>
              </a:spcAft>
            </a:pPr>
            <a:r>
              <a:rPr lang="eu-ES" sz="1100" noProof="0" dirty="0"/>
              <a:t>2.- Osoko bilkuran dauden talde politikoek zuzenketak aurkezten dituzte.</a:t>
            </a:r>
          </a:p>
          <a:p>
            <a:pPr algn="just">
              <a:spcAft>
                <a:spcPts val="300"/>
              </a:spcAft>
            </a:pPr>
            <a:r>
              <a:rPr lang="eu-ES" sz="1100" noProof="0" dirty="0"/>
              <a:t>3.- Osoko bilkurak zuzenketak eztabaidatu eta aurrekontua onartzen du hasiera batean.</a:t>
            </a:r>
          </a:p>
          <a:p>
            <a:pPr algn="just">
              <a:spcAft>
                <a:spcPts val="300"/>
              </a:spcAft>
            </a:pPr>
            <a:r>
              <a:rPr lang="eu-ES" sz="1100" noProof="0" dirty="0"/>
              <a:t>4.- Aurrekontua jendaurrean egoten da 15 egunez. Aldi horretan, edozein pertsonak edo entitatek aurkez ditzake erreklamazioak, aurrekontuen alderdi formalen bat ez dutela bete uste izanez gero edo gastuekin alderatuta sarreretan gabezia nabarmena badago edo aurreikusitako beharretarako nahikoa gastu ez dela uste izanez gero.</a:t>
            </a:r>
          </a:p>
          <a:p>
            <a:pPr algn="just">
              <a:spcAft>
                <a:spcPts val="300"/>
              </a:spcAft>
            </a:pPr>
            <a:r>
              <a:rPr lang="eu-ES" sz="1100" noProof="0" dirty="0"/>
              <a:t>5.- Erreklamazioak aurkeztuz gero, osoko bilkurak hilabeteko epean ebatzi beharko ditu. Ebatzitakoan onartzen da aurrekontua.</a:t>
            </a:r>
          </a:p>
          <a:p>
            <a:pPr algn="just"/>
            <a:r>
              <a:rPr lang="eu-ES" sz="1100" noProof="0" dirty="0"/>
              <a:t>6.- Laburpena argitaratzen da </a:t>
            </a:r>
            <a:r>
              <a:rPr lang="eu-ES" sz="1100" noProof="0" dirty="0" err="1"/>
              <a:t>xxxxko</a:t>
            </a:r>
            <a:r>
              <a:rPr lang="eu-ES" sz="1100" noProof="0" dirty="0"/>
              <a:t> Aldizkari Ofizialean, eta dokumentu osoa udalaren webgunean.</a:t>
            </a:r>
          </a:p>
        </p:txBody>
      </p:sp>
      <p:sp>
        <p:nvSpPr>
          <p:cNvPr id="3" name="CuadroTexto 2">
            <a:extLst>
              <a:ext uri="{FF2B5EF4-FFF2-40B4-BE49-F238E27FC236}">
                <a16:creationId xmlns:a16="http://schemas.microsoft.com/office/drawing/2014/main" id="{C311B9EC-5C42-7F95-2C90-7E98D6DA8BD2}"/>
              </a:ext>
            </a:extLst>
          </p:cNvPr>
          <p:cNvSpPr txBox="1"/>
          <p:nvPr/>
        </p:nvSpPr>
        <p:spPr>
          <a:xfrm>
            <a:off x="5241032" y="1268760"/>
            <a:ext cx="4248000" cy="2462213"/>
          </a:xfrm>
          <a:prstGeom prst="rect">
            <a:avLst/>
          </a:prstGeom>
          <a:noFill/>
        </p:spPr>
        <p:txBody>
          <a:bodyPr wrap="square" rtlCol="0">
            <a:spAutoFit/>
          </a:bodyPr>
          <a:lstStyle/>
          <a:p>
            <a:pPr algn="just"/>
            <a:r>
              <a:rPr lang="eu-ES" sz="1100" b="1" noProof="0" dirty="0">
                <a:solidFill>
                  <a:schemeClr val="bg1"/>
                </a:solidFill>
                <a:highlight>
                  <a:srgbClr val="B7B7B7"/>
                </a:highlight>
              </a:rPr>
              <a:t>HERRITARRA BANAIZ, PARTE HAR DEZAKET AURREKONTUAK EGITEN?</a:t>
            </a:r>
          </a:p>
          <a:p>
            <a:pPr algn="just"/>
            <a:endParaRPr lang="eu-ES" sz="1100" noProof="0" dirty="0"/>
          </a:p>
          <a:p>
            <a:pPr algn="just"/>
            <a:r>
              <a:rPr lang="eu-ES" sz="1100" noProof="0" dirty="0"/>
              <a:t>Bai. Euskadiko Toki Erakundeei buruzko 2/2016 Legeak dio Euskadiko toki erakundeek kontsulta edo eztabaida publikoko prozesuak egingo dituztela aurrekontuan sartutako gastuei buruzko erabakiak edo alderdi puntualak zehazteko. Prozesu horri </a:t>
            </a:r>
            <a:r>
              <a:rPr lang="eu-ES" sz="1100" b="1" noProof="0" dirty="0"/>
              <a:t>“Aurrekontu parte-hartzaileak” </a:t>
            </a:r>
            <a:r>
              <a:rPr lang="eu-ES" sz="1100" noProof="0" dirty="0"/>
              <a:t>edo</a:t>
            </a:r>
            <a:r>
              <a:rPr lang="eu-ES" sz="1100" b="1" noProof="0" dirty="0"/>
              <a:t> “Aurrekontu irekiak”</a:t>
            </a:r>
            <a:r>
              <a:rPr lang="eu-ES" sz="1100" noProof="0" dirty="0"/>
              <a:t> esaten zaio.</a:t>
            </a:r>
            <a:r>
              <a:rPr lang="eu-ES" sz="1100" b="1" noProof="0" dirty="0"/>
              <a:t> </a:t>
            </a:r>
          </a:p>
          <a:p>
            <a:pPr algn="just"/>
            <a:endParaRPr lang="eu-ES" sz="1100" noProof="0" dirty="0"/>
          </a:p>
          <a:p>
            <a:pPr algn="just"/>
            <a:r>
              <a:rPr lang="eu-ES" sz="1100" noProof="0" dirty="0"/>
              <a:t>Herritarrek aurrekontuaren zati baten xedea erabakitzeko parte hartzea da ohikoena, eta bi fase dituen prozesu baten bidez egiten da: lehenengoan, proiektuak aurkezten dira, eta bigarrenean, herriak lehentasuna ematen die.</a:t>
            </a:r>
          </a:p>
        </p:txBody>
      </p:sp>
    </p:spTree>
    <p:extLst>
      <p:ext uri="{BB962C8B-B14F-4D97-AF65-F5344CB8AC3E}">
        <p14:creationId xmlns:p14="http://schemas.microsoft.com/office/powerpoint/2010/main" val="4285542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65BF9-1414-6469-3DD7-AEF77DFA2157}"/>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9E5FC3B2-7F82-8063-0059-7F0A0BED818E}"/>
              </a:ext>
            </a:extLst>
          </p:cNvPr>
          <p:cNvSpPr txBox="1"/>
          <p:nvPr/>
        </p:nvSpPr>
        <p:spPr>
          <a:xfrm>
            <a:off x="467468" y="1268760"/>
            <a:ext cx="4248000" cy="4355038"/>
          </a:xfrm>
          <a:prstGeom prst="rect">
            <a:avLst/>
          </a:prstGeom>
          <a:noFill/>
        </p:spPr>
        <p:txBody>
          <a:bodyPr wrap="square" rtlCol="0">
            <a:spAutoFit/>
          </a:bodyPr>
          <a:lstStyle/>
          <a:p>
            <a:r>
              <a:rPr lang="eu-ES" sz="1200" b="1" noProof="0" dirty="0">
                <a:solidFill>
                  <a:schemeClr val="bg1"/>
                </a:solidFill>
                <a:highlight>
                  <a:srgbClr val="B7B7B7"/>
                </a:highlight>
              </a:rPr>
              <a:t>AURREKONTUA AGIRI MUGIEZINA DA?</a:t>
            </a:r>
          </a:p>
          <a:p>
            <a:pPr algn="just"/>
            <a:endParaRPr lang="eu-ES" sz="1100" noProof="0" dirty="0"/>
          </a:p>
          <a:p>
            <a:pPr algn="just"/>
            <a:r>
              <a:rPr lang="eu-ES" sz="1100" noProof="0" dirty="0"/>
              <a:t>Ez. Aurrekontua ez da estatikoa. Plana eguneratuz eta egokituz joaten da baliabideak urte osoan zehar ahalik eta egokien erabiltzen direla ziurtatzeko, behar eta aukera berriei erantzuteko, udalerriaren finantza egoeraren aldaketei erantzuteko... </a:t>
            </a:r>
          </a:p>
          <a:p>
            <a:pPr algn="just"/>
            <a:endParaRPr lang="eu-ES" sz="1100" noProof="0" dirty="0"/>
          </a:p>
          <a:p>
            <a:pPr algn="just"/>
            <a:r>
              <a:rPr lang="eu-ES" sz="1100" noProof="0" dirty="0"/>
              <a:t>Aurrekontuko aldaketak osoko bilkurak onartu behar ditu, eta partiden arteko kreditu transferentziak izan daitezke, eskura dagoen zenbatekoa hazi daiteke, finantzatzeko iturri berriak sartu...  Aldaketa horiek publiko egin behar dira.</a:t>
            </a:r>
          </a:p>
          <a:p>
            <a:pPr algn="just"/>
            <a:endParaRPr lang="eu-ES" sz="1100" noProof="0" dirty="0"/>
          </a:p>
          <a:p>
            <a:r>
              <a:rPr lang="eu-ES" sz="1200" b="1" noProof="0" dirty="0">
                <a:solidFill>
                  <a:schemeClr val="bg1"/>
                </a:solidFill>
                <a:highlight>
                  <a:srgbClr val="B7B7B7"/>
                </a:highlight>
              </a:rPr>
              <a:t>URREKONTUA OREKATUTA EGON BEHAR DA?</a:t>
            </a:r>
          </a:p>
          <a:p>
            <a:endParaRPr lang="eu-ES" sz="1100" noProof="0" dirty="0"/>
          </a:p>
          <a:p>
            <a:pPr algn="just"/>
            <a:r>
              <a:rPr lang="eu-ES" sz="1100" noProof="0" dirty="0"/>
              <a:t>Bai. Aurrekontua orekatuta egon behar da beti. </a:t>
            </a:r>
          </a:p>
          <a:p>
            <a:pPr algn="just"/>
            <a:endParaRPr lang="eu-ES" sz="1100" noProof="0" dirty="0"/>
          </a:p>
          <a:p>
            <a:pPr algn="just"/>
            <a:r>
              <a:rPr lang="eu-ES" sz="1100" noProof="0" dirty="0"/>
              <a:t>Aurreikusitako sarrerak aurreikusitako gastuak baino handiagoak badira, aurrekontuaren superabita egoten da, eta zorra amortizatzeko erabil daiteke (zorrik egonez gero), finantza inbertsioak egin... Aurreikusitako sarrerak aurreikusitako gastuak baino txikiagoak badira, aurrekontu defizita egoten da, eta udalak zorpetu beharra izango du, zerbitzuak eskaintzeko eta/edo inbertsioak finantzatzeko. Gogoan izan behar da gaur zorpetzera jotzeak etorkizuneko gastu eta/edo inbertsio gaitasuna konprometitzea esan nahi duela.</a:t>
            </a:r>
          </a:p>
        </p:txBody>
      </p:sp>
      <p:sp>
        <p:nvSpPr>
          <p:cNvPr id="3" name="CuadroTexto 2">
            <a:extLst>
              <a:ext uri="{FF2B5EF4-FFF2-40B4-BE49-F238E27FC236}">
                <a16:creationId xmlns:a16="http://schemas.microsoft.com/office/drawing/2014/main" id="{62EEC7E7-0BF4-64BC-C4F7-71EECC62B63A}"/>
              </a:ext>
            </a:extLst>
          </p:cNvPr>
          <p:cNvSpPr txBox="1"/>
          <p:nvPr/>
        </p:nvSpPr>
        <p:spPr>
          <a:xfrm>
            <a:off x="5241032" y="1268760"/>
            <a:ext cx="4248000" cy="3893374"/>
          </a:xfrm>
          <a:prstGeom prst="rect">
            <a:avLst/>
          </a:prstGeom>
          <a:noFill/>
        </p:spPr>
        <p:txBody>
          <a:bodyPr wrap="square" rtlCol="0">
            <a:spAutoFit/>
          </a:bodyPr>
          <a:lstStyle/>
          <a:p>
            <a:r>
              <a:rPr lang="eu-ES" sz="1200" b="1" noProof="0" dirty="0">
                <a:solidFill>
                  <a:schemeClr val="bg1"/>
                </a:solidFill>
                <a:highlight>
                  <a:srgbClr val="B7B7B7"/>
                </a:highlight>
              </a:rPr>
              <a:t>ZER DA </a:t>
            </a:r>
            <a:r>
              <a:rPr lang="eu-ES" sz="1200" b="1" noProof="0" dirty="0">
                <a:solidFill>
                  <a:schemeClr val="bg1"/>
                </a:solidFill>
                <a:highlight>
                  <a:srgbClr val="FFFF00"/>
                </a:highlight>
              </a:rPr>
              <a:t>GIPUZKOAKO UDALKUTXA-UDAL FINANTZAKETARAKO FORU FUNTSA (UFFF) / ARABAKO TOKI ERAKUNDEAK FINANTZATZEKO FORU FUNTSA (TEFFF)</a:t>
            </a:r>
            <a:r>
              <a:rPr lang="eu-ES" sz="1200" b="1" noProof="0" dirty="0">
                <a:solidFill>
                  <a:schemeClr val="bg1"/>
                </a:solidFill>
                <a:highlight>
                  <a:srgbClr val="B7B7B7"/>
                </a:highlight>
              </a:rPr>
              <a:t>? ZERGATIK DA HAIN GARRANTZITSUA AURREKONTUAN?</a:t>
            </a:r>
          </a:p>
          <a:p>
            <a:endParaRPr lang="eu-ES" sz="1100" noProof="0" dirty="0">
              <a:highlight>
                <a:srgbClr val="B7B7B7"/>
              </a:highlight>
            </a:endParaRPr>
          </a:p>
          <a:p>
            <a:pPr algn="just"/>
            <a:r>
              <a:rPr lang="eu-ES" sz="1100" noProof="0" dirty="0"/>
              <a:t>Euskadiko berezko zerga sistema Araba, Bizkai eta Gipuzkoako eskubide historikoetatik eratorritakoa da, eta gure lurralde antolakuntza ereduaren ezaugarri berezkoenetakoa da. Gurean foru ogasunak dira Euskadiko zerbitzu publikoak (osasuna, hezkuntza, azpiegiturak, gizarte babesa, sustapen ekonomikoa, kultura...) eskaintzearen ondoriozko gastuak estaltzeko behar diren zerga gehienak (PFEZ, BEZ, sozietateen gaineko zerga...) biltzen dituztenak. Bilketa horretatik abiatu, eta foru ogasunek sarrera horien zati handi bat Eusko Jaurlaritzaren, udalerrien eta Estatuaren (kupoaren bidez) artean banatzen dute, eta gainerakoa beren eskumeneko jarduerak finantzatzeko erabiltzen dute.</a:t>
            </a:r>
          </a:p>
          <a:p>
            <a:pPr algn="just"/>
            <a:endParaRPr lang="eu-ES" sz="1100" noProof="0" dirty="0"/>
          </a:p>
          <a:p>
            <a:pPr algn="just"/>
            <a:r>
              <a:rPr lang="eu-ES" sz="1100" noProof="0" dirty="0" err="1">
                <a:highlight>
                  <a:srgbClr val="FFFF00"/>
                </a:highlight>
              </a:rPr>
              <a:t>Udalkutxa</a:t>
            </a:r>
            <a:r>
              <a:rPr lang="eu-ES" sz="1100" noProof="0" dirty="0">
                <a:highlight>
                  <a:srgbClr val="FFFF00"/>
                </a:highlight>
              </a:rPr>
              <a:t>/UFFF/TEFFF</a:t>
            </a:r>
            <a:r>
              <a:rPr lang="eu-ES" sz="1100" noProof="0" dirty="0"/>
              <a:t> da bilketa honetan lurralde historikoko udalerrien partaidetza arautzen duen funtsa eta udal </a:t>
            </a:r>
            <a:r>
              <a:rPr lang="eu-ES" sz="1100" noProof="0" dirty="0" err="1"/>
              <a:t>finantziaziorako</a:t>
            </a:r>
            <a:r>
              <a:rPr lang="eu-ES" sz="1100" noProof="0" dirty="0"/>
              <a:t> iturri nagusia da, ondorioz. </a:t>
            </a:r>
          </a:p>
        </p:txBody>
      </p:sp>
      <p:sp>
        <p:nvSpPr>
          <p:cNvPr id="5" name="Shape 91">
            <a:extLst>
              <a:ext uri="{FF2B5EF4-FFF2-40B4-BE49-F238E27FC236}">
                <a16:creationId xmlns:a16="http://schemas.microsoft.com/office/drawing/2014/main" id="{2F90CF9A-9BBA-5CA2-FE58-9A5666B58FFF}"/>
              </a:ext>
            </a:extLst>
          </p:cNvPr>
          <p:cNvSpPr txBox="1">
            <a:spLocks/>
          </p:cNvSpPr>
          <p:nvPr/>
        </p:nvSpPr>
        <p:spPr>
          <a:xfrm>
            <a:off x="50292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OHIKO GALDERAK</a:t>
            </a:r>
          </a:p>
        </p:txBody>
      </p:sp>
      <p:sp>
        <p:nvSpPr>
          <p:cNvPr id="6" name="Rectángulo: esquinas redondeadas 5">
            <a:extLst>
              <a:ext uri="{FF2B5EF4-FFF2-40B4-BE49-F238E27FC236}">
                <a16:creationId xmlns:a16="http://schemas.microsoft.com/office/drawing/2014/main" id="{96F4E796-D311-13EA-7A6C-52D37D57CC5C}"/>
              </a:ext>
            </a:extLst>
          </p:cNvPr>
          <p:cNvSpPr/>
          <p:nvPr/>
        </p:nvSpPr>
        <p:spPr>
          <a:xfrm>
            <a:off x="5190534" y="5632548"/>
            <a:ext cx="4536504" cy="404135"/>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300"/>
              </a:spcAft>
            </a:pPr>
            <a:r>
              <a:rPr lang="eu-ES" sz="1000" noProof="0" dirty="0"/>
              <a:t>Kasu bakoitzean dagoen udal funtsa erabili, </a:t>
            </a:r>
            <a:r>
              <a:rPr lang="eu-ES" sz="1000" noProof="0" dirty="0" err="1"/>
              <a:t>LHren</a:t>
            </a:r>
            <a:r>
              <a:rPr lang="eu-ES" sz="1000" noProof="0" dirty="0"/>
              <a:t> arabera</a:t>
            </a:r>
          </a:p>
        </p:txBody>
      </p:sp>
    </p:spTree>
    <p:extLst>
      <p:ext uri="{BB962C8B-B14F-4D97-AF65-F5344CB8AC3E}">
        <p14:creationId xmlns:p14="http://schemas.microsoft.com/office/powerpoint/2010/main" val="468207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B72AD-031B-DC31-A9F8-79248EFCF27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12EF641-6B50-F320-BBE7-ADAA272326D0}"/>
              </a:ext>
            </a:extLst>
          </p:cNvPr>
          <p:cNvSpPr txBox="1"/>
          <p:nvPr/>
        </p:nvSpPr>
        <p:spPr>
          <a:xfrm>
            <a:off x="467468" y="1268760"/>
            <a:ext cx="4248000" cy="2100575"/>
          </a:xfrm>
          <a:prstGeom prst="rect">
            <a:avLst/>
          </a:prstGeom>
          <a:noFill/>
        </p:spPr>
        <p:txBody>
          <a:bodyPr wrap="square" rtlCol="0">
            <a:spAutoFit/>
          </a:bodyPr>
          <a:lstStyle/>
          <a:p>
            <a:r>
              <a:rPr lang="eu-ES" sz="1200" b="1" noProof="0" dirty="0">
                <a:solidFill>
                  <a:schemeClr val="bg1"/>
                </a:solidFill>
                <a:highlight>
                  <a:srgbClr val="B7B7B7"/>
                </a:highlight>
              </a:rPr>
              <a:t>NOLA KALKULATZEN DA AURREKONTUAK GJHei EGINDAKO EKARPENA?</a:t>
            </a:r>
          </a:p>
          <a:p>
            <a:endParaRPr lang="eu-ES" sz="1100" noProof="0" dirty="0"/>
          </a:p>
          <a:p>
            <a:pPr algn="just">
              <a:spcAft>
                <a:spcPts val="300"/>
              </a:spcAft>
            </a:pPr>
            <a:r>
              <a:rPr lang="eu-ES" sz="1100" noProof="0" dirty="0"/>
              <a:t>Udal aurrekontuak GJHei ekarpena nola egiten dien kalkulatzeko, honako hau egiten da:</a:t>
            </a:r>
          </a:p>
          <a:p>
            <a:pPr algn="just">
              <a:spcAft>
                <a:spcPts val="300"/>
              </a:spcAft>
            </a:pPr>
            <a:r>
              <a:rPr lang="eu-ES" sz="1100" noProof="0" dirty="0"/>
              <a:t>1.- Hasteko, aurrekontuko gastuen programa bakoitzak zer </a:t>
            </a:r>
            <a:r>
              <a:rPr lang="eu-ES" sz="1100" noProof="0" dirty="0" err="1"/>
              <a:t>GJHri</a:t>
            </a:r>
            <a:r>
              <a:rPr lang="eu-ES" sz="1100" noProof="0" dirty="0"/>
              <a:t> (bati edo gehiagori) egiten dion ekarpena identifikatzen da.</a:t>
            </a:r>
          </a:p>
          <a:p>
            <a:pPr algn="just">
              <a:spcAft>
                <a:spcPts val="300"/>
              </a:spcAft>
            </a:pPr>
            <a:r>
              <a:rPr lang="eu-ES" sz="1100" noProof="0" dirty="0"/>
              <a:t>2.- Gastuaren programak GJH zenbaiti egiten badie ekarpena, ekarpen hori GJHen artean banatzen da %100era iritsi arte.</a:t>
            </a:r>
          </a:p>
          <a:p>
            <a:pPr algn="just"/>
            <a:r>
              <a:rPr lang="eu-ES" sz="1100" noProof="0" dirty="0"/>
              <a:t>3.- Amaitzeko, GJH bakoitzaren ekarpenak batzen dira, eta taula orokorra lortzen da.</a:t>
            </a:r>
          </a:p>
        </p:txBody>
      </p:sp>
      <p:sp>
        <p:nvSpPr>
          <p:cNvPr id="3" name="CuadroTexto 2">
            <a:extLst>
              <a:ext uri="{FF2B5EF4-FFF2-40B4-BE49-F238E27FC236}">
                <a16:creationId xmlns:a16="http://schemas.microsoft.com/office/drawing/2014/main" id="{8805192B-A810-19EF-2E9D-936A8A11F8C1}"/>
              </a:ext>
            </a:extLst>
          </p:cNvPr>
          <p:cNvSpPr txBox="1"/>
          <p:nvPr/>
        </p:nvSpPr>
        <p:spPr>
          <a:xfrm>
            <a:off x="5241032" y="1268760"/>
            <a:ext cx="4248000" cy="3831818"/>
          </a:xfrm>
          <a:prstGeom prst="rect">
            <a:avLst/>
          </a:prstGeom>
          <a:noFill/>
        </p:spPr>
        <p:txBody>
          <a:bodyPr wrap="square" rtlCol="0">
            <a:spAutoFit/>
          </a:bodyPr>
          <a:lstStyle/>
          <a:p>
            <a:r>
              <a:rPr lang="eu-ES" sz="1200" b="1" noProof="0" dirty="0">
                <a:solidFill>
                  <a:schemeClr val="bg1"/>
                </a:solidFill>
                <a:highlight>
                  <a:srgbClr val="B7B7B7"/>
                </a:highlight>
              </a:rPr>
              <a:t>NON AURKI DEZAKET UDAL AURREKONTUA GAUZATZEARI BURUZKO INFORMAZIOA?</a:t>
            </a:r>
          </a:p>
          <a:p>
            <a:pPr algn="just"/>
            <a:endParaRPr lang="eu-ES" sz="1100" noProof="0" dirty="0"/>
          </a:p>
          <a:p>
            <a:pPr algn="just">
              <a:spcAft>
                <a:spcPts val="300"/>
              </a:spcAft>
            </a:pPr>
            <a:r>
              <a:rPr lang="eu-ES" sz="1100" b="1" noProof="0" dirty="0"/>
              <a:t>Gardentasunaren udal atarian </a:t>
            </a:r>
            <a:r>
              <a:rPr lang="eu-ES" sz="1100" noProof="0" dirty="0"/>
              <a:t>(www.xxx.xxx) argitaratzen da honako informazio hau, eta, horri esker, aurrekontua gauzatzeari buruzko informazio gehiago izan daiteke:</a:t>
            </a:r>
          </a:p>
          <a:p>
            <a:pPr marL="108000" indent="-108000" algn="just">
              <a:spcAft>
                <a:spcPts val="300"/>
              </a:spcAft>
              <a:buFont typeface="Wingdings" panose="05000000000000000000" pitchFamily="2" charset="2"/>
              <a:buChar char="§"/>
            </a:pPr>
            <a:r>
              <a:rPr lang="eu-ES" sz="1100" b="1" noProof="0" dirty="0"/>
              <a:t>Aurrekontua gauzatzeari buruzko aldian behingo txostenak</a:t>
            </a:r>
            <a:r>
              <a:rPr lang="eu-ES" sz="1100" noProof="0" dirty="0"/>
              <a:t>. Aurrekontuak aldian behin argitaratzen dira, eta sarrerak eta gastuak aurreikusitakoaren arabera nola garatzen ari diren ikusten da.</a:t>
            </a:r>
          </a:p>
          <a:p>
            <a:pPr marL="108000" indent="-108000" algn="just">
              <a:spcAft>
                <a:spcPts val="300"/>
              </a:spcAft>
              <a:buFont typeface="Wingdings" panose="05000000000000000000" pitchFamily="2" charset="2"/>
              <a:buChar char="§"/>
            </a:pPr>
            <a:r>
              <a:rPr lang="eu-ES" sz="1100" b="1" noProof="0" dirty="0"/>
              <a:t>Aurrekontu itxierako txostena</a:t>
            </a:r>
            <a:r>
              <a:rPr lang="eu-ES" sz="1100" noProof="0" dirty="0"/>
              <a:t>. Hasierako argazkia (aurrekontua) eta amaierakoa (aurrekontuaren egiazko gauzatzea) alderatu daitezke, ekitaldia amaitu ondoren.</a:t>
            </a:r>
          </a:p>
          <a:p>
            <a:pPr marL="108000" indent="-108000" algn="just">
              <a:spcAft>
                <a:spcPts val="300"/>
              </a:spcAft>
              <a:buFont typeface="Wingdings" panose="05000000000000000000" pitchFamily="2" charset="2"/>
              <a:buChar char="§"/>
            </a:pPr>
            <a:r>
              <a:rPr lang="eu-ES" sz="1100" b="1" noProof="0" dirty="0"/>
              <a:t>Urteko kontuak</a:t>
            </a:r>
            <a:r>
              <a:rPr lang="eu-ES" sz="1100" noProof="0" dirty="0"/>
              <a:t>. Enpresa baten urteko kontuen antzekoak dira. Ekitaldiaren garapena nolakoa izan den eta udalaren ondare eta finantza arloko egoera nolakoa den ulertzeko lagungarria da.</a:t>
            </a:r>
          </a:p>
          <a:p>
            <a:pPr marL="108000" indent="-108000" algn="just">
              <a:buFont typeface="Wingdings" panose="05000000000000000000" pitchFamily="2" charset="2"/>
              <a:buChar char="§"/>
            </a:pPr>
            <a:r>
              <a:rPr lang="eu-ES" sz="1100" b="1" noProof="0" dirty="0"/>
              <a:t>Kontratuak, hitzarmenak eta egindako kudeaketa aginduak eta emandako dirulaguntzak</a:t>
            </a:r>
            <a:r>
              <a:rPr lang="eu-ES" sz="1100" noProof="0" dirty="0"/>
              <a:t>. Aurrekontuko gastuaren zati handi bat nola formalizatzen den eta zein eragile eta pertsonari bideratzen zaien jakin daiteke.  </a:t>
            </a:r>
          </a:p>
        </p:txBody>
      </p:sp>
      <p:sp>
        <p:nvSpPr>
          <p:cNvPr id="4" name="Shape 91">
            <a:extLst>
              <a:ext uri="{FF2B5EF4-FFF2-40B4-BE49-F238E27FC236}">
                <a16:creationId xmlns:a16="http://schemas.microsoft.com/office/drawing/2014/main" id="{2F218E20-7547-31AB-99D6-4F57B00AA765}"/>
              </a:ext>
            </a:extLst>
          </p:cNvPr>
          <p:cNvSpPr txBox="1">
            <a:spLocks/>
          </p:cNvSpPr>
          <p:nvPr/>
        </p:nvSpPr>
        <p:spPr>
          <a:xfrm>
            <a:off x="50292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OHIKO GALDERAK</a:t>
            </a:r>
          </a:p>
        </p:txBody>
      </p:sp>
    </p:spTree>
    <p:extLst>
      <p:ext uri="{BB962C8B-B14F-4D97-AF65-F5344CB8AC3E}">
        <p14:creationId xmlns:p14="http://schemas.microsoft.com/office/powerpoint/2010/main" val="64451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6326-4CC2-F5CF-A651-9FDC21F8BC2E}"/>
            </a:ext>
          </a:extLst>
        </p:cNvPr>
        <p:cNvGrpSpPr/>
        <p:nvPr/>
      </p:nvGrpSpPr>
      <p:grpSpPr>
        <a:xfrm>
          <a:off x="0" y="0"/>
          <a:ext cx="0" cy="0"/>
          <a:chOff x="0" y="0"/>
          <a:chExt cx="0" cy="0"/>
        </a:xfrm>
      </p:grpSpPr>
      <p:sp>
        <p:nvSpPr>
          <p:cNvPr id="33" name="Shape 91">
            <a:extLst>
              <a:ext uri="{FF2B5EF4-FFF2-40B4-BE49-F238E27FC236}">
                <a16:creationId xmlns:a16="http://schemas.microsoft.com/office/drawing/2014/main" id="{3AC1D13F-8989-5241-46AD-BDAE6E929054}"/>
              </a:ext>
            </a:extLst>
          </p:cNvPr>
          <p:cNvSpPr txBox="1">
            <a:spLocks/>
          </p:cNvSpPr>
          <p:nvPr/>
        </p:nvSpPr>
        <p:spPr>
          <a:xfrm>
            <a:off x="502920" y="360000"/>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AURKEZPENA</a:t>
            </a:r>
          </a:p>
        </p:txBody>
      </p:sp>
      <p:sp>
        <p:nvSpPr>
          <p:cNvPr id="2" name="CuadroTexto 1">
            <a:extLst>
              <a:ext uri="{FF2B5EF4-FFF2-40B4-BE49-F238E27FC236}">
                <a16:creationId xmlns:a16="http://schemas.microsoft.com/office/drawing/2014/main" id="{70F8E9AF-4ED2-C093-EBEE-9E1D5DE7DF3F}"/>
              </a:ext>
            </a:extLst>
          </p:cNvPr>
          <p:cNvSpPr txBox="1"/>
          <p:nvPr/>
        </p:nvSpPr>
        <p:spPr>
          <a:xfrm>
            <a:off x="467468" y="1268760"/>
            <a:ext cx="4248000" cy="4154984"/>
          </a:xfrm>
          <a:prstGeom prst="rect">
            <a:avLst/>
          </a:prstGeom>
          <a:noFill/>
        </p:spPr>
        <p:txBody>
          <a:bodyPr wrap="square" rtlCol="0">
            <a:spAutoFit/>
          </a:bodyPr>
          <a:lstStyle/>
          <a:p>
            <a:pPr algn="just"/>
            <a:r>
              <a:rPr lang="eu-ES" sz="1200" noProof="0" dirty="0"/>
              <a:t>Udal aurrekontuak ibilbide orria izaten dira, eta urtean zehar Udalak kudeatu beharreko baliabideak nola banatzen diren zehazten da ibilbide orri horretan. </a:t>
            </a:r>
          </a:p>
          <a:p>
            <a:pPr algn="just"/>
            <a:endParaRPr lang="eu-ES" sz="1200" noProof="0" dirty="0"/>
          </a:p>
          <a:p>
            <a:pPr algn="just"/>
            <a:r>
              <a:rPr lang="eu-ES" sz="1200" noProof="0" dirty="0"/>
              <a:t>Herritarren beharrak asetzeko asmoz egiten dira aurrekontuak, kalitatezko udal zerbitzuak eskainiko direla ziurtatzen da eta udalerriaren garapen jasangarria sustatzen da. Oinarrizko agiria da, udalaren kudeaketa gidatzeko ez ezik, udalerriko bizitzarako ere; izan ere, udalerria hobetzeko egin beharreko inbertsioak egoten dira aurrekontuetan, baita herritarrentzako zerbitzuak eskaini ahal izateko esleitzen den gastua ere, babesteko beharrik handiena duten pertsonei eman beharreko dirulaguntzak eta gizarte erakundeei eman beharrekoak... Eta inbertsio eta gastu horiek finantzatzeko moduak ere aurrekontuetan egoten dira.</a:t>
            </a:r>
          </a:p>
          <a:p>
            <a:pPr algn="just"/>
            <a:endParaRPr lang="eu-ES" sz="1200" noProof="0" dirty="0"/>
          </a:p>
          <a:p>
            <a:pPr algn="just"/>
            <a:r>
              <a:rPr lang="eu-ES" sz="1200" noProof="0" dirty="0"/>
              <a:t>Udal aurrekontua diru publikoa da, eta zergetatik, tasetatik... dator azken finean. Herritarrek eta enpresek ordaintzen dituzte zerga eta tasa horiek, eta gu guztiona da, beraz. Horregatik da garrantzitsua herritarrek aurrekontuen berri izatea eta ulertzea.</a:t>
            </a:r>
          </a:p>
        </p:txBody>
      </p:sp>
      <p:sp>
        <p:nvSpPr>
          <p:cNvPr id="3" name="CuadroTexto 2">
            <a:extLst>
              <a:ext uri="{FF2B5EF4-FFF2-40B4-BE49-F238E27FC236}">
                <a16:creationId xmlns:a16="http://schemas.microsoft.com/office/drawing/2014/main" id="{AA7F3BDC-D29A-E314-C4FB-C66985C91175}"/>
              </a:ext>
            </a:extLst>
          </p:cNvPr>
          <p:cNvSpPr txBox="1"/>
          <p:nvPr/>
        </p:nvSpPr>
        <p:spPr>
          <a:xfrm>
            <a:off x="5241032" y="1268760"/>
            <a:ext cx="4248000" cy="2308324"/>
          </a:xfrm>
          <a:prstGeom prst="rect">
            <a:avLst/>
          </a:prstGeom>
          <a:noFill/>
        </p:spPr>
        <p:txBody>
          <a:bodyPr wrap="square" rtlCol="0">
            <a:spAutoFit/>
          </a:bodyPr>
          <a:lstStyle/>
          <a:p>
            <a:pPr algn="just"/>
            <a:r>
              <a:rPr lang="eu-ES" sz="1200" b="1" noProof="0" dirty="0"/>
              <a:t>2026ko udal aurrekontuetara erraz gerturatzeko aukera ematen du agiri honek</a:t>
            </a:r>
            <a:r>
              <a:rPr lang="eu-ES" sz="1200" noProof="0" dirty="0"/>
              <a:t>. Gainera, Garapen Jasangarrirako Helburuetatik (GJH) egindako aurrekontuen ikuspegia dago, garapen jasangarriaren dimentsioetatik (gizarte garapena, garapen ekonomikoa, ingurumen jasangarritasuna, gobernantza, kultura) ulertu ahal izateko aurrekontua, eta gure udalerriak 2030 Agenda globalari zer ekarpen egiten ari diren identifikatzeko.</a:t>
            </a:r>
          </a:p>
          <a:p>
            <a:pPr algn="just"/>
            <a:endParaRPr lang="eu-ES" sz="1200" noProof="0" dirty="0"/>
          </a:p>
          <a:p>
            <a:pPr algn="just"/>
            <a:r>
              <a:rPr lang="eu-ES" sz="1200" noProof="0" dirty="0"/>
              <a:t>Dena dela, </a:t>
            </a:r>
            <a:r>
              <a:rPr lang="eu-ES" sz="1200" b="1" noProof="0" dirty="0"/>
              <a:t>2026ko udal aurrekontuaren berri gehiago nahi izanez gero, www.xxx.xxx web helbidean dago bertsio osoa</a:t>
            </a:r>
            <a:endParaRPr lang="eu-ES" sz="1200" noProof="0" dirty="0"/>
          </a:p>
        </p:txBody>
      </p:sp>
    </p:spTree>
    <p:extLst>
      <p:ext uri="{BB962C8B-B14F-4D97-AF65-F5344CB8AC3E}">
        <p14:creationId xmlns:p14="http://schemas.microsoft.com/office/powerpoint/2010/main" val="334886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91">
            <a:extLst>
              <a:ext uri="{FF2B5EF4-FFF2-40B4-BE49-F238E27FC236}">
                <a16:creationId xmlns:a16="http://schemas.microsoft.com/office/drawing/2014/main" id="{00CCD274-3FEB-F594-E5EC-3104EDD99217}"/>
              </a:ext>
            </a:extLst>
          </p:cNvPr>
          <p:cNvSpPr txBox="1">
            <a:spLocks/>
          </p:cNvSpPr>
          <p:nvPr/>
        </p:nvSpPr>
        <p:spPr>
          <a:xfrm>
            <a:off x="480217"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SARRERAK</a:t>
            </a:r>
          </a:p>
        </p:txBody>
      </p:sp>
      <p:grpSp>
        <p:nvGrpSpPr>
          <p:cNvPr id="8" name="Grupo 7">
            <a:extLst>
              <a:ext uri="{FF2B5EF4-FFF2-40B4-BE49-F238E27FC236}">
                <a16:creationId xmlns:a16="http://schemas.microsoft.com/office/drawing/2014/main" id="{C2EB2F61-171C-0B6D-B5BC-33518CB91587}"/>
              </a:ext>
            </a:extLst>
          </p:cNvPr>
          <p:cNvGrpSpPr/>
          <p:nvPr/>
        </p:nvGrpSpPr>
        <p:grpSpPr>
          <a:xfrm>
            <a:off x="2144688" y="1124744"/>
            <a:ext cx="6263967" cy="5173705"/>
            <a:chOff x="2144688" y="1268760"/>
            <a:chExt cx="6263967" cy="5173705"/>
          </a:xfrm>
        </p:grpSpPr>
        <p:pic>
          <p:nvPicPr>
            <p:cNvPr id="6" name="Imagen 5">
              <a:extLst>
                <a:ext uri="{FF2B5EF4-FFF2-40B4-BE49-F238E27FC236}">
                  <a16:creationId xmlns:a16="http://schemas.microsoft.com/office/drawing/2014/main" id="{E72C6681-F355-266D-C1E2-8DB0D9222782}"/>
                </a:ext>
              </a:extLst>
            </p:cNvPr>
            <p:cNvPicPr>
              <a:picLocks noChangeAspect="1"/>
            </p:cNvPicPr>
            <p:nvPr/>
          </p:nvPicPr>
          <p:blipFill>
            <a:blip r:embed="rId2"/>
            <a:stretch>
              <a:fillRect/>
            </a:stretch>
          </p:blipFill>
          <p:spPr>
            <a:xfrm>
              <a:off x="2286684" y="1414264"/>
              <a:ext cx="6121971" cy="5028201"/>
            </a:xfrm>
            <a:prstGeom prst="rect">
              <a:avLst/>
            </a:prstGeom>
          </p:spPr>
        </p:pic>
        <p:sp>
          <p:nvSpPr>
            <p:cNvPr id="7" name="Rectángulo 6">
              <a:extLst>
                <a:ext uri="{FF2B5EF4-FFF2-40B4-BE49-F238E27FC236}">
                  <a16:creationId xmlns:a16="http://schemas.microsoft.com/office/drawing/2014/main" id="{094D6FE3-D0E3-4529-C6F2-6A6743329646}"/>
                </a:ext>
              </a:extLst>
            </p:cNvPr>
            <p:cNvSpPr/>
            <p:nvPr/>
          </p:nvSpPr>
          <p:spPr>
            <a:xfrm>
              <a:off x="2144688" y="1268760"/>
              <a:ext cx="1440160" cy="2880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noProof="0" dirty="0"/>
            </a:p>
          </p:txBody>
        </p:sp>
      </p:grpSp>
      <p:sp>
        <p:nvSpPr>
          <p:cNvPr id="2" name="Rectángulo: esquinas redondeadas 1">
            <a:extLst>
              <a:ext uri="{FF2B5EF4-FFF2-40B4-BE49-F238E27FC236}">
                <a16:creationId xmlns:a16="http://schemas.microsoft.com/office/drawing/2014/main" id="{14227ABE-D67B-9BFF-97E7-5AF01AE4FAFF}"/>
              </a:ext>
            </a:extLst>
          </p:cNvPr>
          <p:cNvSpPr/>
          <p:nvPr/>
        </p:nvSpPr>
        <p:spPr>
          <a:xfrm>
            <a:off x="8121352" y="1268760"/>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Errealitate jakin bakoitzera egokitu daitekeen eredua</a:t>
            </a:r>
          </a:p>
        </p:txBody>
      </p:sp>
    </p:spTree>
    <p:extLst>
      <p:ext uri="{BB962C8B-B14F-4D97-AF65-F5344CB8AC3E}">
        <p14:creationId xmlns:p14="http://schemas.microsoft.com/office/powerpoint/2010/main" val="178834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8D72F-C78E-BE9B-462B-124122F6AA40}"/>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8C68781E-0D9F-840D-109F-F24FD8D0603C}"/>
              </a:ext>
            </a:extLst>
          </p:cNvPr>
          <p:cNvSpPr txBox="1">
            <a:spLocks/>
          </p:cNvSpPr>
          <p:nvPr/>
        </p:nvSpPr>
        <p:spPr>
          <a:xfrm>
            <a:off x="488950" y="317848"/>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GASTUA</a:t>
            </a:r>
            <a:r>
              <a:rPr lang="eu-ES" sz="1500" b="0" noProof="0" dirty="0">
                <a:solidFill>
                  <a:schemeClr val="bg1"/>
                </a:solidFill>
                <a:latin typeface="+mn-lt"/>
                <a:sym typeface="Nunito Sans"/>
              </a:rPr>
              <a:t>K (</a:t>
            </a:r>
            <a:r>
              <a:rPr lang="eu-ES" sz="1500" noProof="0" dirty="0">
                <a:solidFill>
                  <a:schemeClr val="bg1"/>
                </a:solidFill>
                <a:latin typeface="+mn-lt"/>
                <a:sym typeface="Nunito Sans"/>
              </a:rPr>
              <a:t>GASTU MOTA</a:t>
            </a:r>
            <a:r>
              <a:rPr lang="eu-ES" sz="1500" b="0" noProof="0" dirty="0">
                <a:solidFill>
                  <a:schemeClr val="bg1"/>
                </a:solidFill>
                <a:latin typeface="+mn-lt"/>
                <a:sym typeface="Nunito Sans"/>
              </a:rPr>
              <a:t>REN ARABERA)</a:t>
            </a:r>
          </a:p>
        </p:txBody>
      </p:sp>
      <p:pic>
        <p:nvPicPr>
          <p:cNvPr id="7" name="Imagen 6">
            <a:extLst>
              <a:ext uri="{FF2B5EF4-FFF2-40B4-BE49-F238E27FC236}">
                <a16:creationId xmlns:a16="http://schemas.microsoft.com/office/drawing/2014/main" id="{1B7EE02D-9B88-E2E4-2673-F8A50B343B72}"/>
              </a:ext>
            </a:extLst>
          </p:cNvPr>
          <p:cNvPicPr>
            <a:picLocks noChangeAspect="1"/>
          </p:cNvPicPr>
          <p:nvPr/>
        </p:nvPicPr>
        <p:blipFill>
          <a:blip r:embed="rId2"/>
          <a:stretch>
            <a:fillRect/>
          </a:stretch>
        </p:blipFill>
        <p:spPr>
          <a:xfrm>
            <a:off x="2432720" y="1005251"/>
            <a:ext cx="6336704" cy="5001351"/>
          </a:xfrm>
          <a:prstGeom prst="rect">
            <a:avLst/>
          </a:prstGeom>
        </p:spPr>
      </p:pic>
      <p:sp>
        <p:nvSpPr>
          <p:cNvPr id="3" name="Rectángulo: esquinas redondeadas 2">
            <a:extLst>
              <a:ext uri="{FF2B5EF4-FFF2-40B4-BE49-F238E27FC236}">
                <a16:creationId xmlns:a16="http://schemas.microsoft.com/office/drawing/2014/main" id="{D2DAB7C0-7C2E-1872-07E0-0D614A196792}"/>
              </a:ext>
            </a:extLst>
          </p:cNvPr>
          <p:cNvSpPr/>
          <p:nvPr/>
        </p:nvSpPr>
        <p:spPr>
          <a:xfrm>
            <a:off x="8121352" y="1412776"/>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Errealitate jakin bakoitzera egokitu daitekeen eredua</a:t>
            </a:r>
          </a:p>
        </p:txBody>
      </p:sp>
    </p:spTree>
    <p:extLst>
      <p:ext uri="{BB962C8B-B14F-4D97-AF65-F5344CB8AC3E}">
        <p14:creationId xmlns:p14="http://schemas.microsoft.com/office/powerpoint/2010/main" val="3907336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C776F-69DE-7106-778C-AA61391858DF}"/>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00384D15-1768-0A3E-939B-B530EDF4CC36}"/>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GASTUEN PROGRAMA </a:t>
            </a:r>
            <a:r>
              <a:rPr lang="eu-ES" sz="1500" b="0" noProof="0" dirty="0">
                <a:solidFill>
                  <a:schemeClr val="bg1"/>
                </a:solidFill>
                <a:latin typeface="+mn-lt"/>
                <a:sym typeface="Nunito Sans"/>
              </a:rPr>
              <a:t>NAGUSIAK</a:t>
            </a:r>
          </a:p>
        </p:txBody>
      </p:sp>
      <p:grpSp>
        <p:nvGrpSpPr>
          <p:cNvPr id="9" name="Grupo 8">
            <a:extLst>
              <a:ext uri="{FF2B5EF4-FFF2-40B4-BE49-F238E27FC236}">
                <a16:creationId xmlns:a16="http://schemas.microsoft.com/office/drawing/2014/main" id="{66CD7247-4CBF-0346-974C-59782DA279D8}"/>
              </a:ext>
            </a:extLst>
          </p:cNvPr>
          <p:cNvGrpSpPr/>
          <p:nvPr/>
        </p:nvGrpSpPr>
        <p:grpSpPr>
          <a:xfrm>
            <a:off x="0" y="980728"/>
            <a:ext cx="9304671" cy="5071741"/>
            <a:chOff x="0" y="980728"/>
            <a:chExt cx="9304671" cy="5071741"/>
          </a:xfrm>
        </p:grpSpPr>
        <p:pic>
          <p:nvPicPr>
            <p:cNvPr id="7" name="Imagen 6">
              <a:extLst>
                <a:ext uri="{FF2B5EF4-FFF2-40B4-BE49-F238E27FC236}">
                  <a16:creationId xmlns:a16="http://schemas.microsoft.com/office/drawing/2014/main" id="{99640573-D1A4-C049-25F8-E0D0B50C1D03}"/>
                </a:ext>
              </a:extLst>
            </p:cNvPr>
            <p:cNvPicPr>
              <a:picLocks noChangeAspect="1"/>
            </p:cNvPicPr>
            <p:nvPr/>
          </p:nvPicPr>
          <p:blipFill>
            <a:blip r:embed="rId2"/>
            <a:stretch>
              <a:fillRect/>
            </a:stretch>
          </p:blipFill>
          <p:spPr>
            <a:xfrm>
              <a:off x="519695" y="1124744"/>
              <a:ext cx="8784976" cy="4927725"/>
            </a:xfrm>
            <a:prstGeom prst="rect">
              <a:avLst/>
            </a:prstGeom>
          </p:spPr>
        </p:pic>
        <p:sp>
          <p:nvSpPr>
            <p:cNvPr id="8" name="Rectángulo 7">
              <a:extLst>
                <a:ext uri="{FF2B5EF4-FFF2-40B4-BE49-F238E27FC236}">
                  <a16:creationId xmlns:a16="http://schemas.microsoft.com/office/drawing/2014/main" id="{65677AC9-4C06-7517-B5FC-EBDCEE27765A}"/>
                </a:ext>
              </a:extLst>
            </p:cNvPr>
            <p:cNvSpPr/>
            <p:nvPr/>
          </p:nvSpPr>
          <p:spPr>
            <a:xfrm>
              <a:off x="0" y="980728"/>
              <a:ext cx="4448944" cy="4320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u-ES" noProof="0" dirty="0"/>
            </a:p>
          </p:txBody>
        </p:sp>
      </p:grpSp>
      <p:sp>
        <p:nvSpPr>
          <p:cNvPr id="2" name="Rectángulo: esquinas redondeadas 1">
            <a:extLst>
              <a:ext uri="{FF2B5EF4-FFF2-40B4-BE49-F238E27FC236}">
                <a16:creationId xmlns:a16="http://schemas.microsoft.com/office/drawing/2014/main" id="{69F6735E-C3A3-53DF-2EBB-241BD80F77DB}"/>
              </a:ext>
            </a:extLst>
          </p:cNvPr>
          <p:cNvSpPr/>
          <p:nvPr/>
        </p:nvSpPr>
        <p:spPr>
          <a:xfrm>
            <a:off x="8121352" y="1988840"/>
            <a:ext cx="1512169" cy="114966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Errealitate jakin bakoitzera egokitu daitekeen eredua</a:t>
            </a:r>
          </a:p>
        </p:txBody>
      </p:sp>
    </p:spTree>
    <p:extLst>
      <p:ext uri="{BB962C8B-B14F-4D97-AF65-F5344CB8AC3E}">
        <p14:creationId xmlns:p14="http://schemas.microsoft.com/office/powerpoint/2010/main" val="7510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95B8A-96A7-7C12-6FE3-E3768E9D753A}"/>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F2AE920C-D0ED-0083-5681-CA0DFF3DB562}"/>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INBERTSIO </a:t>
            </a:r>
            <a:r>
              <a:rPr lang="eu-ES" sz="1500" b="0" noProof="0" dirty="0">
                <a:solidFill>
                  <a:schemeClr val="bg1"/>
                </a:solidFill>
                <a:latin typeface="+mn-lt"/>
                <a:sym typeface="Nunito Sans"/>
              </a:rPr>
              <a:t>NAGUSIAK</a:t>
            </a:r>
          </a:p>
        </p:txBody>
      </p:sp>
      <p:sp>
        <p:nvSpPr>
          <p:cNvPr id="2" name="Rectángulo: esquinas redondeadas 1">
            <a:extLst>
              <a:ext uri="{FF2B5EF4-FFF2-40B4-BE49-F238E27FC236}">
                <a16:creationId xmlns:a16="http://schemas.microsoft.com/office/drawing/2014/main" id="{43C3268C-2A18-23CB-92C0-901EAAA1C78F}"/>
              </a:ext>
            </a:extLst>
          </p:cNvPr>
          <p:cNvSpPr/>
          <p:nvPr/>
        </p:nvSpPr>
        <p:spPr>
          <a:xfrm>
            <a:off x="8393831" y="2924944"/>
            <a:ext cx="1512169" cy="2088232"/>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Errealitate jakin bakoitzera egokitu daitekeen eredua</a:t>
            </a:r>
          </a:p>
          <a:p>
            <a:pPr algn="ctr"/>
            <a:endParaRPr lang="eu-ES" sz="1000" noProof="0" dirty="0"/>
          </a:p>
          <a:p>
            <a:pPr algn="ctr"/>
            <a:r>
              <a:rPr lang="eu-ES" sz="1000" noProof="0" dirty="0"/>
              <a:t>ahal zitekeen. Garrantzitsua da inbertsio zehatzetara “jaistea”</a:t>
            </a:r>
          </a:p>
        </p:txBody>
      </p:sp>
      <p:pic>
        <p:nvPicPr>
          <p:cNvPr id="5" name="Imagen 4">
            <a:extLst>
              <a:ext uri="{FF2B5EF4-FFF2-40B4-BE49-F238E27FC236}">
                <a16:creationId xmlns:a16="http://schemas.microsoft.com/office/drawing/2014/main" id="{F3FBE6FC-B9A4-7970-B15B-36C1CB10DDA9}"/>
              </a:ext>
            </a:extLst>
          </p:cNvPr>
          <p:cNvPicPr>
            <a:picLocks noChangeAspect="1"/>
          </p:cNvPicPr>
          <p:nvPr/>
        </p:nvPicPr>
        <p:blipFill>
          <a:blip r:embed="rId2"/>
          <a:stretch>
            <a:fillRect/>
          </a:stretch>
        </p:blipFill>
        <p:spPr>
          <a:xfrm>
            <a:off x="1372195" y="1124744"/>
            <a:ext cx="7018486" cy="5074176"/>
          </a:xfrm>
          <a:prstGeom prst="rect">
            <a:avLst/>
          </a:prstGeom>
        </p:spPr>
      </p:pic>
    </p:spTree>
    <p:extLst>
      <p:ext uri="{BB962C8B-B14F-4D97-AF65-F5344CB8AC3E}">
        <p14:creationId xmlns:p14="http://schemas.microsoft.com/office/powerpoint/2010/main" val="410215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A27E9-96D2-BB2F-B489-FFF2B739F947}"/>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5D1F28BB-FDC3-A1E9-D5E8-8607E0F0582C}"/>
              </a:ext>
            </a:extLst>
          </p:cNvPr>
          <p:cNvSpPr txBox="1">
            <a:spLocks/>
          </p:cNvSpPr>
          <p:nvPr/>
        </p:nvSpPr>
        <p:spPr>
          <a:xfrm>
            <a:off x="488950" y="332656"/>
            <a:ext cx="8784976" cy="230832"/>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DIRULAGUNTZAK ETA LAGUNTZAK</a:t>
            </a:r>
          </a:p>
        </p:txBody>
      </p:sp>
      <p:sp>
        <p:nvSpPr>
          <p:cNvPr id="2" name="Rectángulo: esquinas redondeadas 1">
            <a:extLst>
              <a:ext uri="{FF2B5EF4-FFF2-40B4-BE49-F238E27FC236}">
                <a16:creationId xmlns:a16="http://schemas.microsoft.com/office/drawing/2014/main" id="{E10F00C4-4F61-AB1D-0F24-6E5E3DB0D13B}"/>
              </a:ext>
            </a:extLst>
          </p:cNvPr>
          <p:cNvSpPr/>
          <p:nvPr/>
        </p:nvSpPr>
        <p:spPr>
          <a:xfrm>
            <a:off x="8121352" y="1412776"/>
            <a:ext cx="1512169" cy="2736304"/>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Errealitate jakin bakoitzera egokitu daitekeen eredua</a:t>
            </a:r>
          </a:p>
          <a:p>
            <a:pPr algn="ctr"/>
            <a:endParaRPr lang="eu-ES" sz="1000" noProof="0" dirty="0"/>
          </a:p>
          <a:p>
            <a:pPr algn="ctr"/>
            <a:r>
              <a:rPr lang="eu-ES" sz="1000" noProof="0" dirty="0"/>
              <a:t>Ezinbestekoa ez den arren, gomendagarria da </a:t>
            </a:r>
          </a:p>
          <a:p>
            <a:pPr algn="ctr"/>
            <a:r>
              <a:rPr lang="eu-ES" sz="1000" noProof="0" dirty="0"/>
              <a:t>dirulaguntzen eta laguntzen hartzaileen profilak bereiztea</a:t>
            </a:r>
          </a:p>
        </p:txBody>
      </p:sp>
      <p:pic>
        <p:nvPicPr>
          <p:cNvPr id="6" name="Imagen 5">
            <a:extLst>
              <a:ext uri="{FF2B5EF4-FFF2-40B4-BE49-F238E27FC236}">
                <a16:creationId xmlns:a16="http://schemas.microsoft.com/office/drawing/2014/main" id="{88B0D575-9916-C65D-8693-845C61EC41BC}"/>
              </a:ext>
            </a:extLst>
          </p:cNvPr>
          <p:cNvPicPr>
            <a:picLocks noChangeAspect="1"/>
          </p:cNvPicPr>
          <p:nvPr/>
        </p:nvPicPr>
        <p:blipFill>
          <a:blip r:embed="rId2"/>
          <a:stretch>
            <a:fillRect/>
          </a:stretch>
        </p:blipFill>
        <p:spPr>
          <a:xfrm>
            <a:off x="344488" y="1349988"/>
            <a:ext cx="7683832" cy="4158023"/>
          </a:xfrm>
          <a:prstGeom prst="rect">
            <a:avLst/>
          </a:prstGeom>
        </p:spPr>
      </p:pic>
    </p:spTree>
    <p:extLst>
      <p:ext uri="{BB962C8B-B14F-4D97-AF65-F5344CB8AC3E}">
        <p14:creationId xmlns:p14="http://schemas.microsoft.com/office/powerpoint/2010/main" val="11202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10EAB-5EDC-1EEC-7924-ACC896F83113}"/>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646C9097-8A76-053F-3E96-03392C60E036}"/>
              </a:ext>
            </a:extLst>
          </p:cNvPr>
          <p:cNvSpPr txBox="1">
            <a:spLocks/>
          </p:cNvSpPr>
          <p:nvPr/>
        </p:nvSpPr>
        <p:spPr>
          <a:xfrm>
            <a:off x="488504" y="231031"/>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b="0" noProof="0" dirty="0">
                <a:solidFill>
                  <a:schemeClr val="bg1"/>
                </a:solidFill>
                <a:latin typeface="+mn-lt"/>
                <a:sym typeface="Nunito Sans"/>
              </a:rPr>
              <a:t>UDALERRIAZ </a:t>
            </a:r>
            <a:r>
              <a:rPr lang="eu-ES" sz="1500" noProof="0" dirty="0">
                <a:solidFill>
                  <a:schemeClr val="bg1"/>
                </a:solidFill>
                <a:latin typeface="+mn-lt"/>
                <a:sym typeface="Nunito Sans"/>
              </a:rPr>
              <a:t>GAINDIKO ENTITATEEN BIDEZ </a:t>
            </a:r>
          </a:p>
          <a:p>
            <a:r>
              <a:rPr lang="eu-ES" sz="1500" b="0" noProof="0" dirty="0">
                <a:solidFill>
                  <a:schemeClr val="bg1"/>
                </a:solidFill>
                <a:latin typeface="+mn-lt"/>
                <a:sym typeface="Nunito Sans"/>
              </a:rPr>
              <a:t>KUDEATZEN DEN AURREKONTUA</a:t>
            </a:r>
          </a:p>
        </p:txBody>
      </p:sp>
      <p:pic>
        <p:nvPicPr>
          <p:cNvPr id="6" name="Imagen 5">
            <a:extLst>
              <a:ext uri="{FF2B5EF4-FFF2-40B4-BE49-F238E27FC236}">
                <a16:creationId xmlns:a16="http://schemas.microsoft.com/office/drawing/2014/main" id="{785E8CDA-F2BB-054B-F31B-80BB24FB4BC6}"/>
              </a:ext>
            </a:extLst>
          </p:cNvPr>
          <p:cNvPicPr>
            <a:picLocks noChangeAspect="1"/>
          </p:cNvPicPr>
          <p:nvPr/>
        </p:nvPicPr>
        <p:blipFill>
          <a:blip r:embed="rId2"/>
          <a:stretch>
            <a:fillRect/>
          </a:stretch>
        </p:blipFill>
        <p:spPr>
          <a:xfrm>
            <a:off x="456572" y="842601"/>
            <a:ext cx="8992855" cy="5172797"/>
          </a:xfrm>
          <a:prstGeom prst="rect">
            <a:avLst/>
          </a:prstGeom>
        </p:spPr>
      </p:pic>
      <p:sp>
        <p:nvSpPr>
          <p:cNvPr id="2" name="Rectángulo: esquinas redondeadas 1">
            <a:extLst>
              <a:ext uri="{FF2B5EF4-FFF2-40B4-BE49-F238E27FC236}">
                <a16:creationId xmlns:a16="http://schemas.microsoft.com/office/drawing/2014/main" id="{74C6F813-FE03-9230-813B-4AB188361578}"/>
              </a:ext>
            </a:extLst>
          </p:cNvPr>
          <p:cNvSpPr/>
          <p:nvPr/>
        </p:nvSpPr>
        <p:spPr>
          <a:xfrm>
            <a:off x="485132" y="4293096"/>
            <a:ext cx="3891803" cy="1584176"/>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u-ES" sz="1000" noProof="0" dirty="0"/>
              <a:t>Errealitate jakin bakoitzera egokitu daitekeen eredua</a:t>
            </a:r>
          </a:p>
          <a:p>
            <a:pPr algn="ctr"/>
            <a:endParaRPr lang="eu-ES" sz="1000" noProof="0" dirty="0"/>
          </a:p>
          <a:p>
            <a:pPr algn="ctr"/>
            <a:r>
              <a:rPr lang="eu-ES" sz="1000" noProof="0" dirty="0"/>
              <a:t>Udalerriez gaindiko entitateen bidez (partzuergoak, garapen agentziak...) egiten diren tokiko zerbitzuen kudeaketarekin egiazko zerikusia duten kontzeptuak bakarrik sartzea komeni da, eta ez entitateen kuotak. Entitate batek zenbait zerbitzu kudeatzen baditu, zerbitzu horiek eta zenbatekoa deskribapenean jar daitezke</a:t>
            </a:r>
          </a:p>
        </p:txBody>
      </p:sp>
    </p:spTree>
    <p:extLst>
      <p:ext uri="{BB962C8B-B14F-4D97-AF65-F5344CB8AC3E}">
        <p14:creationId xmlns:p14="http://schemas.microsoft.com/office/powerpoint/2010/main" val="272423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8E654-6BFE-480C-83C1-F34C12728489}"/>
            </a:ext>
          </a:extLst>
        </p:cNvPr>
        <p:cNvGrpSpPr/>
        <p:nvPr/>
      </p:nvGrpSpPr>
      <p:grpSpPr>
        <a:xfrm>
          <a:off x="0" y="0"/>
          <a:ext cx="0" cy="0"/>
          <a:chOff x="0" y="0"/>
          <a:chExt cx="0" cy="0"/>
        </a:xfrm>
      </p:grpSpPr>
      <p:sp>
        <p:nvSpPr>
          <p:cNvPr id="4" name="Shape 91">
            <a:extLst>
              <a:ext uri="{FF2B5EF4-FFF2-40B4-BE49-F238E27FC236}">
                <a16:creationId xmlns:a16="http://schemas.microsoft.com/office/drawing/2014/main" id="{F7F9F4C0-AD8F-533A-8276-6EB6D79764B3}"/>
              </a:ext>
            </a:extLst>
          </p:cNvPr>
          <p:cNvSpPr txBox="1">
            <a:spLocks/>
          </p:cNvSpPr>
          <p:nvPr/>
        </p:nvSpPr>
        <p:spPr>
          <a:xfrm>
            <a:off x="488950" y="231031"/>
            <a:ext cx="8784976" cy="461665"/>
          </a:xfrm>
          <a:prstGeom prst="rect">
            <a:avLst/>
          </a:prstGeom>
        </p:spPr>
        <p:txBody>
          <a:bodyPr spcFirstLastPara="1" wrap="square" lIns="0" tIns="0" rIns="0" bIns="0" anchor="t" anchorCtr="0">
            <a:spAutoFit/>
          </a:bodyPr>
          <a:lstStyle>
            <a:defPPr>
              <a:defRPr lang="es-ES"/>
            </a:defPPr>
            <a:lvl1pPr defTabSz="914400" eaLnBrk="0" fontAlgn="base" hangingPunct="0">
              <a:spcBef>
                <a:spcPts val="0"/>
              </a:spcBef>
              <a:spcAft>
                <a:spcPts val="0"/>
              </a:spcAft>
              <a:buClr>
                <a:srgbClr val="F67031"/>
              </a:buClr>
              <a:buSzPts val="3000"/>
              <a:defRPr sz="2000" b="1">
                <a:solidFill>
                  <a:srgbClr val="F5A623"/>
                </a:solidFill>
                <a:latin typeface="Arial Rounded MT Bold" panose="020F0704030504030204" pitchFamily="34" charset="0"/>
                <a:ea typeface="Nunito Sans"/>
                <a:cs typeface="Arial" panose="020B0604020202020204" pitchFamily="34" charset="0"/>
              </a:defRPr>
            </a:lvl1pPr>
            <a:lvl2pPr algn="ctr" eaLnBrk="0" fontAlgn="base" hangingPunct="0">
              <a:spcBef>
                <a:spcPct val="0"/>
              </a:spcBef>
              <a:spcAft>
                <a:spcPct val="0"/>
              </a:spcAft>
              <a:defRPr sz="4400">
                <a:latin typeface="Calibri" pitchFamily="34" charset="0"/>
              </a:defRPr>
            </a:lvl2pPr>
            <a:lvl3pPr algn="ctr" eaLnBrk="0" fontAlgn="base" hangingPunct="0">
              <a:spcBef>
                <a:spcPct val="0"/>
              </a:spcBef>
              <a:spcAft>
                <a:spcPct val="0"/>
              </a:spcAft>
              <a:defRPr sz="4400">
                <a:latin typeface="Calibri" pitchFamily="34" charset="0"/>
              </a:defRPr>
            </a:lvl3pPr>
            <a:lvl4pPr algn="ctr" eaLnBrk="0" fontAlgn="base" hangingPunct="0">
              <a:spcBef>
                <a:spcPct val="0"/>
              </a:spcBef>
              <a:spcAft>
                <a:spcPct val="0"/>
              </a:spcAft>
              <a:defRPr sz="4400">
                <a:latin typeface="Calibri" pitchFamily="34" charset="0"/>
              </a:defRPr>
            </a:lvl4pPr>
            <a:lvl5pPr algn="ctr" eaLnBrk="0" fontAlgn="base" hangingPunct="0">
              <a:spcBef>
                <a:spcPct val="0"/>
              </a:spcBef>
              <a:spcAft>
                <a:spcPct val="0"/>
              </a:spcAft>
              <a:defRPr sz="4400">
                <a:latin typeface="Calibri" pitchFamily="34" charset="0"/>
              </a:defRPr>
            </a:lvl5pPr>
            <a:lvl6pPr marL="457200" algn="ctr" fontAlgn="base">
              <a:spcBef>
                <a:spcPct val="0"/>
              </a:spcBef>
              <a:spcAft>
                <a:spcPct val="0"/>
              </a:spcAft>
              <a:defRPr sz="4400">
                <a:latin typeface="Calibri" pitchFamily="34" charset="0"/>
              </a:defRPr>
            </a:lvl6pPr>
            <a:lvl7pPr marL="914400" algn="ctr" fontAlgn="base">
              <a:spcBef>
                <a:spcPct val="0"/>
              </a:spcBef>
              <a:spcAft>
                <a:spcPct val="0"/>
              </a:spcAft>
              <a:defRPr sz="4400">
                <a:latin typeface="Calibri" pitchFamily="34" charset="0"/>
              </a:defRPr>
            </a:lvl7pPr>
            <a:lvl8pPr marL="1371600" algn="ctr" fontAlgn="base">
              <a:spcBef>
                <a:spcPct val="0"/>
              </a:spcBef>
              <a:spcAft>
                <a:spcPct val="0"/>
              </a:spcAft>
              <a:defRPr sz="4400">
                <a:latin typeface="Calibri" pitchFamily="34" charset="0"/>
              </a:defRPr>
            </a:lvl8pPr>
            <a:lvl9pPr marL="1828800" algn="ctr" fontAlgn="base">
              <a:spcBef>
                <a:spcPct val="0"/>
              </a:spcBef>
              <a:spcAft>
                <a:spcPct val="0"/>
              </a:spcAft>
              <a:defRPr sz="4400">
                <a:latin typeface="Calibri" pitchFamily="34" charset="0"/>
              </a:defRPr>
            </a:lvl9pPr>
          </a:lstStyle>
          <a:p>
            <a:r>
              <a:rPr lang="eu-ES" sz="1500" noProof="0" dirty="0">
                <a:solidFill>
                  <a:schemeClr val="bg1"/>
                </a:solidFill>
                <a:latin typeface="+mn-lt"/>
                <a:sym typeface="Nunito Sans"/>
              </a:rPr>
              <a:t>GARAPEN JASANGARRIRAKO HELBURU</a:t>
            </a:r>
            <a:r>
              <a:rPr lang="eu-ES" sz="1500" b="0" noProof="0" dirty="0">
                <a:solidFill>
                  <a:schemeClr val="bg1"/>
                </a:solidFill>
                <a:latin typeface="+mn-lt"/>
                <a:sym typeface="Nunito Sans"/>
              </a:rPr>
              <a:t>EI </a:t>
            </a:r>
          </a:p>
          <a:p>
            <a:r>
              <a:rPr lang="eu-ES" sz="1500" b="0" noProof="0" dirty="0">
                <a:solidFill>
                  <a:schemeClr val="bg1"/>
                </a:solidFill>
                <a:latin typeface="+mn-lt"/>
                <a:sym typeface="Nunito Sans"/>
              </a:rPr>
              <a:t>AURREKONTUAK EGITEN DIEN </a:t>
            </a:r>
            <a:r>
              <a:rPr lang="eu-ES" sz="1500" noProof="0" dirty="0">
                <a:solidFill>
                  <a:schemeClr val="bg1"/>
                </a:solidFill>
                <a:latin typeface="+mn-lt"/>
                <a:sym typeface="Nunito Sans"/>
              </a:rPr>
              <a:t>EKARPENA</a:t>
            </a:r>
            <a:r>
              <a:rPr lang="eu-ES" sz="1500" b="0" noProof="0" dirty="0">
                <a:solidFill>
                  <a:schemeClr val="bg1"/>
                </a:solidFill>
                <a:latin typeface="+mn-lt"/>
                <a:sym typeface="Nunito Sans"/>
              </a:rPr>
              <a:t> (I)</a:t>
            </a:r>
          </a:p>
        </p:txBody>
      </p:sp>
      <p:sp>
        <p:nvSpPr>
          <p:cNvPr id="3" name="Rectángulo: esquinas redondeadas 2">
            <a:extLst>
              <a:ext uri="{FF2B5EF4-FFF2-40B4-BE49-F238E27FC236}">
                <a16:creationId xmlns:a16="http://schemas.microsoft.com/office/drawing/2014/main" id="{2CA25C1E-D0B8-A46A-5B64-313B5E27AF7E}"/>
              </a:ext>
            </a:extLst>
          </p:cNvPr>
          <p:cNvSpPr/>
          <p:nvPr/>
        </p:nvSpPr>
        <p:spPr>
          <a:xfrm>
            <a:off x="416496" y="5301208"/>
            <a:ext cx="9073008" cy="646137"/>
          </a:xfrm>
          <a:prstGeom prst="roundRect">
            <a:avLst/>
          </a:prstGeom>
          <a:solidFill>
            <a:srgbClr val="A5002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300"/>
              </a:spcAft>
            </a:pPr>
            <a:r>
              <a:rPr lang="eu-ES" sz="1000" noProof="0" dirty="0"/>
              <a:t>Lerrokatzeko, EUDELek egindako </a:t>
            </a:r>
            <a:r>
              <a:rPr lang="eu-ES" sz="1000" noProof="0" dirty="0">
                <a:solidFill>
                  <a:schemeClr val="bg1"/>
                </a:solidFill>
                <a:hlinkClick r:id="rId2">
                  <a:extLst>
                    <a:ext uri="{A12FA001-AC4F-418D-AE19-62706E023703}">
                      <ahyp:hlinkClr xmlns:ahyp="http://schemas.microsoft.com/office/drawing/2018/hyperlinkcolor" val="tx"/>
                    </a:ext>
                  </a:extLst>
                </a:hlinkClick>
              </a:rPr>
              <a:t>Udal aurrekontua Garapen </a:t>
            </a:r>
            <a:r>
              <a:rPr lang="eu-ES" sz="1000" noProof="0" dirty="0" err="1">
                <a:solidFill>
                  <a:schemeClr val="bg1"/>
                </a:solidFill>
                <a:hlinkClick r:id="rId2">
                  <a:extLst>
                    <a:ext uri="{A12FA001-AC4F-418D-AE19-62706E023703}">
                      <ahyp:hlinkClr xmlns:ahyp="http://schemas.microsoft.com/office/drawing/2018/hyperlinkcolor" val="tx"/>
                    </a:ext>
                  </a:extLst>
                </a:hlinkClick>
              </a:rPr>
              <a:t>Jasangirrarako</a:t>
            </a:r>
            <a:r>
              <a:rPr lang="eu-ES" sz="1000" noProof="0" dirty="0">
                <a:solidFill>
                  <a:schemeClr val="bg1"/>
                </a:solidFill>
                <a:hlinkClick r:id="rId2">
                  <a:extLst>
                    <a:ext uri="{A12FA001-AC4F-418D-AE19-62706E023703}">
                      <ahyp:hlinkClr xmlns:ahyp="http://schemas.microsoft.com/office/drawing/2018/hyperlinkcolor" val="tx"/>
                    </a:ext>
                  </a:extLst>
                </a:hlinkClick>
              </a:rPr>
              <a:t> Helburuekin lerrokatzen hasteko gida praktikoa</a:t>
            </a:r>
            <a:r>
              <a:rPr lang="eu-ES" sz="1000" noProof="0" dirty="0"/>
              <a:t>n adierazitakoa izan behar da kontuan</a:t>
            </a:r>
          </a:p>
        </p:txBody>
      </p:sp>
      <p:pic>
        <p:nvPicPr>
          <p:cNvPr id="2" name="Imagen 1">
            <a:extLst>
              <a:ext uri="{FF2B5EF4-FFF2-40B4-BE49-F238E27FC236}">
                <a16:creationId xmlns:a16="http://schemas.microsoft.com/office/drawing/2014/main" id="{84DDAA68-231A-363E-CE98-A5213D8C4B4A}"/>
              </a:ext>
            </a:extLst>
          </p:cNvPr>
          <p:cNvPicPr>
            <a:picLocks noChangeAspect="1"/>
          </p:cNvPicPr>
          <p:nvPr/>
        </p:nvPicPr>
        <p:blipFill rotWithShape="1">
          <a:blip r:embed="rId3"/>
          <a:srcRect t="8545"/>
          <a:stretch>
            <a:fillRect/>
          </a:stretch>
        </p:blipFill>
        <p:spPr>
          <a:xfrm>
            <a:off x="840420" y="1052736"/>
            <a:ext cx="8082035" cy="4124090"/>
          </a:xfrm>
          <a:prstGeom prst="rect">
            <a:avLst/>
          </a:prstGeom>
        </p:spPr>
      </p:pic>
    </p:spTree>
    <p:extLst>
      <p:ext uri="{BB962C8B-B14F-4D97-AF65-F5344CB8AC3E}">
        <p14:creationId xmlns:p14="http://schemas.microsoft.com/office/powerpoint/2010/main" val="2161713488"/>
      </p:ext>
    </p:extLst>
  </p:cSld>
  <p:clrMapOvr>
    <a:masterClrMapping/>
  </p:clrMapOvr>
</p:sld>
</file>

<file path=ppt/theme/theme1.xml><?xml version="1.0" encoding="utf-8"?>
<a:theme xmlns:a="http://schemas.openxmlformats.org/drawingml/2006/main" name="eud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udel" id="{E48EDC53-1882-F945-AE40-FA24A073CDB8}" vid="{BE4A4BCC-D86C-D14F-BB6A-A6B05302FEB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F9EB9E71C815840B65D7F020C9B88AB" ma:contentTypeVersion="14" ma:contentTypeDescription="Crear nuevo documento." ma:contentTypeScope="" ma:versionID="1892fd45be2717f35b72345f470bb542">
  <xsd:schema xmlns:xsd="http://www.w3.org/2001/XMLSchema" xmlns:xs="http://www.w3.org/2001/XMLSchema" xmlns:p="http://schemas.microsoft.com/office/2006/metadata/properties" xmlns:ns2="56cea4fb-75aa-457a-93fd-7d2bbcf5e71c" xmlns:ns3="e5c38e7c-7bf1-4f65-9867-418feb6a25f6" targetNamespace="http://schemas.microsoft.com/office/2006/metadata/properties" ma:root="true" ma:fieldsID="6fae8b85eba5b8a3a4d25d97461c2de7" ns2:_="" ns3:_="">
    <xsd:import namespace="56cea4fb-75aa-457a-93fd-7d2bbcf5e71c"/>
    <xsd:import namespace="e5c38e7c-7bf1-4f65-9867-418feb6a25f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cea4fb-75aa-457a-93fd-7d2bbcf5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1e330baa-57d1-487f-8aec-6489e771093d"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c38e7c-7bf1-4f65-9867-418feb6a25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f35097b-a125-42e7-8a12-10c571468e7d}" ma:internalName="TaxCatchAll" ma:showField="CatchAllData" ma:web="e5c38e7c-7bf1-4f65-9867-418feb6a25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6cea4fb-75aa-457a-93fd-7d2bbcf5e71c">
      <Terms xmlns="http://schemas.microsoft.com/office/infopath/2007/PartnerControls"/>
    </lcf76f155ced4ddcb4097134ff3c332f>
    <TaxCatchAll xmlns="e5c38e7c-7bf1-4f65-9867-418feb6a25f6" xsi:nil="true"/>
  </documentManagement>
</p:properties>
</file>

<file path=customXml/itemProps1.xml><?xml version="1.0" encoding="utf-8"?>
<ds:datastoreItem xmlns:ds="http://schemas.openxmlformats.org/officeDocument/2006/customXml" ds:itemID="{6B861965-F64D-43F8-85CC-7555E38E8A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cea4fb-75aa-457a-93fd-7d2bbcf5e71c"/>
    <ds:schemaRef ds:uri="e5c38e7c-7bf1-4f65-9867-418feb6a2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E9D5B5-6241-4CA0-99BA-284BA365E33A}">
  <ds:schemaRefs>
    <ds:schemaRef ds:uri="http://schemas.microsoft.com/sharepoint/v3/contenttype/forms"/>
  </ds:schemaRefs>
</ds:datastoreItem>
</file>

<file path=customXml/itemProps3.xml><?xml version="1.0" encoding="utf-8"?>
<ds:datastoreItem xmlns:ds="http://schemas.openxmlformats.org/officeDocument/2006/customXml" ds:itemID="{74943EC4-CFD4-4854-9644-0B9CFA6BA203}">
  <ds:schemaRefs>
    <ds:schemaRef ds:uri="http://www.w3.org/XML/1998/namespace"/>
    <ds:schemaRef ds:uri="http://schemas.microsoft.com/office/infopath/2007/PartnerControls"/>
    <ds:schemaRef ds:uri="http://purl.org/dc/terms/"/>
    <ds:schemaRef ds:uri="http://schemas.microsoft.com/office/2006/metadata/properties"/>
    <ds:schemaRef ds:uri="http://schemas.microsoft.com/office/2006/documentManagement/types"/>
    <ds:schemaRef ds:uri="e5c38e7c-7bf1-4f65-9867-418feb6a25f6"/>
    <ds:schemaRef ds:uri="http://purl.org/dc/elements/1.1/"/>
    <ds:schemaRef ds:uri="http://purl.org/dc/dcmitype/"/>
    <ds:schemaRef ds:uri="http://schemas.openxmlformats.org/package/2006/metadata/core-properties"/>
    <ds:schemaRef ds:uri="56cea4fb-75aa-457a-93fd-7d2bbcf5e71c"/>
  </ds:schemaRefs>
</ds:datastoreItem>
</file>

<file path=docMetadata/LabelInfo.xml><?xml version="1.0" encoding="utf-8"?>
<clbl:labelList xmlns:clbl="http://schemas.microsoft.com/office/2020/mipLabelMetadata">
  <clbl:label id="{8cf511d2-b72b-412b-b9d0-5c34375959ff}" enabled="0" method="" siteId="{8cf511d2-b72b-412b-b9d0-5c34375959ff}" removed="1"/>
</clbl:labelList>
</file>

<file path=docProps/app.xml><?xml version="1.0" encoding="utf-8"?>
<Properties xmlns="http://schemas.openxmlformats.org/officeDocument/2006/extended-properties" xmlns:vt="http://schemas.openxmlformats.org/officeDocument/2006/docPropsVTypes">
  <Template>eudel</Template>
  <TotalTime>51495</TotalTime>
  <Words>1430</Words>
  <Application>Microsoft Office PowerPoint</Application>
  <PresentationFormat>A4 Paper (210x297 mm)</PresentationFormat>
  <Paragraphs>122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eudel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Tristán Shedden</dc:creator>
  <cp:keywords/>
  <dc:description/>
  <cp:lastModifiedBy>Joseba Egia</cp:lastModifiedBy>
  <cp:revision>1606</cp:revision>
  <cp:lastPrinted>2025-06-23T07:16:40Z</cp:lastPrinted>
  <dcterms:created xsi:type="dcterms:W3CDTF">2014-04-07T08:59:41Z</dcterms:created>
  <dcterms:modified xsi:type="dcterms:W3CDTF">2025-10-24T07:48:43Z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OpportunityDesc">
    <vt:lpwstr>
    </vt:lpwstr>
  </property>
  <property fmtid="{D5CDD505-2E9C-101B-9397-08002B2CF9AE}" pid="3" name="eSynDocOpportunityID">
    <vt:lpwstr>
    </vt:lpwstr>
  </property>
  <property fmtid="{D5CDD505-2E9C-101B-9397-08002B2CF9AE}" pid="4" name="eSynDocAttachmentID">
    <vt:lpwstr>{94666364-2a4d-4bdb-a897-222c4698956a}</vt:lpwstr>
  </property>
  <property fmtid="{D5CDD505-2E9C-101B-9397-08002B2CF9AE}" pid="5" name="eSynDocContactDesc">
    <vt:lpwstr>
    </vt:lpwstr>
  </property>
  <property fmtid="{D5CDD505-2E9C-101B-9397-08002B2CF9AE}" pid="6" name="eSynDocAccountDesc">
    <vt:lpwstr>Diputación Foral Gipuzkoa (grupo)</vt:lpwstr>
  </property>
  <property fmtid="{D5CDD505-2E9C-101B-9397-08002B2CF9AE}" pid="7" name="eSynDocProjectDesc">
    <vt:lpwstr>DFG Promoción Igualdad y Conciliación en Ámbito Laboral 2017</vt:lpwstr>
  </property>
  <property fmtid="{D5CDD505-2E9C-101B-9397-08002B2CF9AE}" pid="8" name="eSynDocTransactionDesc">
    <vt:lpwstr>
    </vt:lpwstr>
  </property>
  <property fmtid="{D5CDD505-2E9C-101B-9397-08002B2CF9AE}" pid="9" name="eSynDocSerialDesc">
    <vt:lpwstr>
    </vt:lpwstr>
  </property>
  <property fmtid="{D5CDD505-2E9C-101B-9397-08002B2CF9AE}" pid="10" name="eSynDocItemDesc">
    <vt:lpwstr>4. S&amp;F Igualdad y responsabilidad social</vt:lpwstr>
  </property>
  <property fmtid="{D5CDD505-2E9C-101B-9397-08002B2CF9AE}" pid="11" name="eSynDocResourceDesc">
    <vt:lpwstr>Teresa Hormaeche</vt:lpwstr>
  </property>
  <property fmtid="{D5CDD505-2E9C-101B-9397-08002B2CF9AE}" pid="12" name="eSynTransactionEntryKey">
    <vt:lpwstr>
    </vt:lpwstr>
  </property>
  <property fmtid="{D5CDD505-2E9C-101B-9397-08002B2CF9AE}" pid="13" name="eSynDocVersionStartDate">
    <vt:lpwstr>
    </vt:lpwstr>
  </property>
  <property fmtid="{D5CDD505-2E9C-101B-9397-08002B2CF9AE}" pid="14" name="eSynDocVersion">
    <vt:lpwstr>
    </vt:lpwstr>
  </property>
  <property fmtid="{D5CDD505-2E9C-101B-9397-08002B2CF9AE}" pid="15" name="eSynDocAttachFileName">
    <vt:lpwstr>DFG Igualdad ámbito laboral 2017 - propuesta 2017 03 12 ventregada.pptx</vt:lpwstr>
  </property>
  <property fmtid="{D5CDD505-2E9C-101B-9397-08002B2CF9AE}" pid="16" name="eSynDocSummary">
    <vt:lpwstr>
    </vt:lpwstr>
  </property>
  <property fmtid="{D5CDD505-2E9C-101B-9397-08002B2CF9AE}" pid="17" name="eSynDocPublish">
    <vt:lpwstr>0</vt:lpwstr>
  </property>
  <property fmtid="{D5CDD505-2E9C-101B-9397-08002B2CF9AE}" pid="18" name="eSynDocTypeID">
    <vt:lpwstr>0</vt:lpwstr>
  </property>
  <property fmtid="{D5CDD505-2E9C-101B-9397-08002B2CF9AE}" pid="19" name="eSynDocSerialNumber">
    <vt:lpwstr>
    </vt:lpwstr>
  </property>
  <property fmtid="{D5CDD505-2E9C-101B-9397-08002B2CF9AE}" pid="20" name="eSynDocSubject">
    <vt:lpwstr>DFG Promoción Igualdad y Conciliación en Ámbito Laboral 2017 - Propuesta técnica (versión entregada)</vt:lpwstr>
  </property>
  <property fmtid="{D5CDD505-2E9C-101B-9397-08002B2CF9AE}" pid="21" name="eSynDocItem">
    <vt:lpwstr>0004</vt:lpwstr>
  </property>
  <property fmtid="{D5CDD505-2E9C-101B-9397-08002B2CF9AE}" pid="22" name="eSynDocAcctContact">
    <vt:lpwstr>
    </vt:lpwstr>
  </property>
  <property fmtid="{D5CDD505-2E9C-101B-9397-08002B2CF9AE}" pid="23" name="eSynDocContactID">
    <vt:lpwstr>
    </vt:lpwstr>
  </property>
  <property fmtid="{D5CDD505-2E9C-101B-9397-08002B2CF9AE}" pid="24" name="eSynDocAccount">
    <vt:lpwstr>57</vt:lpwstr>
  </property>
  <property fmtid="{D5CDD505-2E9C-101B-9397-08002B2CF9AE}" pid="25" name="eSynDocResource">
    <vt:lpwstr>33</vt:lpwstr>
  </property>
  <property fmtid="{D5CDD505-2E9C-101B-9397-08002B2CF9AE}" pid="26" name="eSynDocProjectNr">
    <vt:lpwstr>A1177</vt:lpwstr>
  </property>
  <property fmtid="{D5CDD505-2E9C-101B-9397-08002B2CF9AE}" pid="27" name="eSynDocSecurity">
    <vt:lpwstr>10</vt:lpwstr>
  </property>
  <property fmtid="{D5CDD505-2E9C-101B-9397-08002B2CF9AE}" pid="28" name="eSynDocAssortment">
    <vt:lpwstr>000</vt:lpwstr>
  </property>
  <property fmtid="{D5CDD505-2E9C-101B-9397-08002B2CF9AE}" pid="29" name="eSynDocLanguageCode">
    <vt:lpwstr>
    </vt:lpwstr>
  </property>
  <property fmtid="{D5CDD505-2E9C-101B-9397-08002B2CF9AE}" pid="30" name="eSynDocDivisionDesc">
    <vt:lpwstr>
    </vt:lpwstr>
  </property>
  <property fmtid="{D5CDD505-2E9C-101B-9397-08002B2CF9AE}" pid="31" name="eSynDocDivision">
    <vt:lpwstr>
    </vt:lpwstr>
  </property>
  <property fmtid="{D5CDD505-2E9C-101B-9397-08002B2CF9AE}" pid="32" name="eSynDocParentDocument">
    <vt:lpwstr>
    </vt:lpwstr>
  </property>
  <property fmtid="{D5CDD505-2E9C-101B-9397-08002B2CF9AE}" pid="33" name="eSynDocSubCategory">
    <vt:lpwstr>Propuestas del proyecto</vt:lpwstr>
  </property>
  <property fmtid="{D5CDD505-2E9C-101B-9397-08002B2CF9AE}" pid="34" name="eSynDocCategoryID">
    <vt:lpwstr>Documentos de Proyectos</vt:lpwstr>
  </property>
  <property fmtid="{D5CDD505-2E9C-101B-9397-08002B2CF9AE}" pid="35" name="eSynDocGroupDesc">
    <vt:lpwstr>Consultoría</vt:lpwstr>
  </property>
  <property fmtid="{D5CDD505-2E9C-101B-9397-08002B2CF9AE}" pid="36" name="eSynDocGroupID">
    <vt:lpwstr>9</vt:lpwstr>
  </property>
  <property fmtid="{D5CDD505-2E9C-101B-9397-08002B2CF9AE}" pid="37" name="eSynDocHID">
    <vt:lpwstr>20355</vt:lpwstr>
  </property>
  <property fmtid="{D5CDD505-2E9C-101B-9397-08002B2CF9AE}" pid="38" name="eSynCleanUp11/26/2014 18:09:16">
    <vt:i4>1</vt:i4>
  </property>
  <property fmtid="{D5CDD505-2E9C-101B-9397-08002B2CF9AE}" pid="39" name="eSynCleanUp10/28/2015 11:28:13">
    <vt:i4>1</vt:i4>
  </property>
  <property fmtid="{D5CDD505-2E9C-101B-9397-08002B2CF9AE}" pid="40" name="eSynCleanUp03/13/2017 09:37:58">
    <vt:i4>1</vt:i4>
  </property>
  <property fmtid="{D5CDD505-2E9C-101B-9397-08002B2CF9AE}" pid="41" name="eSynCleanUp05/25/2017 12:08:29">
    <vt:i4>1</vt:i4>
  </property>
  <property fmtid="{D5CDD505-2E9C-101B-9397-08002B2CF9AE}" pid="42" name="ContentTypeId">
    <vt:lpwstr>0x0101001F9EB9E71C815840B65D7F020C9B88AB</vt:lpwstr>
  </property>
  <property fmtid="{D5CDD505-2E9C-101B-9397-08002B2CF9AE}" pid="43" name="MediaServiceImageTags">
    <vt:lpwstr/>
  </property>
  <property fmtid="{D5CDD505-2E9C-101B-9397-08002B2CF9AE}" pid="44" name="xd_ProgID">
    <vt:lpwstr/>
  </property>
  <property fmtid="{D5CDD505-2E9C-101B-9397-08002B2CF9AE}" pid="45" name="ComplianceAssetId">
    <vt:lpwstr/>
  </property>
  <property fmtid="{D5CDD505-2E9C-101B-9397-08002B2CF9AE}" pid="46" name="TemplateUrl">
    <vt:lpwstr/>
  </property>
  <property fmtid="{D5CDD505-2E9C-101B-9397-08002B2CF9AE}" pid="47" name="_ExtendedDescription">
    <vt:lpwstr/>
  </property>
  <property fmtid="{D5CDD505-2E9C-101B-9397-08002B2CF9AE}" pid="48" name="xd_Signature">
    <vt:bool>false</vt:bool>
  </property>
  <property fmtid="{D5CDD505-2E9C-101B-9397-08002B2CF9AE}" pid="49" name="TriggerFlowInfo">
    <vt:lpwstr/>
  </property>
</Properties>
</file>